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92" r:id="rId5"/>
    <p:sldId id="310" r:id="rId6"/>
    <p:sldId id="316" r:id="rId7"/>
    <p:sldId id="317" r:id="rId8"/>
    <p:sldId id="319" r:id="rId9"/>
    <p:sldId id="323" r:id="rId10"/>
    <p:sldId id="325" r:id="rId11"/>
    <p:sldId id="328" r:id="rId12"/>
    <p:sldId id="326" r:id="rId13"/>
    <p:sldId id="337" r:id="rId14"/>
    <p:sldId id="327" r:id="rId15"/>
    <p:sldId id="324" r:id="rId16"/>
    <p:sldId id="330" r:id="rId17"/>
    <p:sldId id="336" r:id="rId18"/>
    <p:sldId id="331" r:id="rId19"/>
    <p:sldId id="332" r:id="rId20"/>
    <p:sldId id="333" r:id="rId21"/>
    <p:sldId id="334" r:id="rId22"/>
    <p:sldId id="335" r:id="rId23"/>
    <p:sldId id="309" r:id="rId24"/>
    <p:sldId id="31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8D737D-3194-4007-A88B-9BEE7F3E3D2B}" v="16" dt="2020-02-23T23:13:25.639"/>
    <p1510:client id="{DB4A944C-DEE4-4691-85DA-8812A9748615}" v="25" dt="2021-02-23T03:22:37.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dk1"/>
                </a:solidFill>
                <a:latin typeface="+mn-lt"/>
                <a:ea typeface="+mn-ea"/>
                <a:cs typeface="+mn-cs"/>
              </a:defRPr>
            </a:pPr>
            <a:r>
              <a:rPr lang="en-US"/>
              <a:t>Dataset statistics </a:t>
            </a:r>
          </a:p>
        </c:rich>
      </c:tx>
      <c:layout>
        <c:manualLayout>
          <c:xMode val="edge"/>
          <c:yMode val="edge"/>
          <c:x val="0.31184242125984252"/>
          <c:y val="2.0370417637738381E-2"/>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dk1"/>
              </a:solidFill>
              <a:latin typeface="+mn-lt"/>
              <a:ea typeface="+mn-ea"/>
              <a:cs typeface="+mn-cs"/>
            </a:defRPr>
          </a:pPr>
          <a:endParaRPr lang="en-US"/>
        </a:p>
      </c:txPr>
    </c:title>
    <c:autoTitleDeleted val="0"/>
    <c:plotArea>
      <c:layout>
        <c:manualLayout>
          <c:layoutTarget val="inner"/>
          <c:xMode val="edge"/>
          <c:yMode val="edge"/>
          <c:x val="1.7017326732673269E-2"/>
          <c:y val="0.23601520380343785"/>
          <c:w val="0.96596534653465349"/>
          <c:h val="0.68899918911012203"/>
        </c:manualLayout>
      </c:layout>
      <c:barChart>
        <c:barDir val="col"/>
        <c:grouping val="clustered"/>
        <c:varyColors val="0"/>
        <c:ser>
          <c:idx val="0"/>
          <c:order val="0"/>
          <c:tx>
            <c:strRef>
              <c:f>Sheet1!$B$1</c:f>
              <c:strCache>
                <c:ptCount val="1"/>
                <c:pt idx="0">
                  <c:v>Total images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4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Original dataset</c:v>
                </c:pt>
                <c:pt idx="1">
                  <c:v>Adjusted dataset</c:v>
                </c:pt>
                <c:pt idx="2">
                  <c:v>Final dataset</c:v>
                </c:pt>
                <c:pt idx="3">
                  <c:v>Testing set</c:v>
                </c:pt>
              </c:strCache>
            </c:strRef>
          </c:cat>
          <c:val>
            <c:numRef>
              <c:f>Sheet1!$B$2:$B$5</c:f>
              <c:numCache>
                <c:formatCode>General</c:formatCode>
                <c:ptCount val="4"/>
                <c:pt idx="0">
                  <c:v>853</c:v>
                </c:pt>
                <c:pt idx="1">
                  <c:v>2620</c:v>
                </c:pt>
                <c:pt idx="2">
                  <c:v>6064</c:v>
                </c:pt>
                <c:pt idx="3">
                  <c:v>255</c:v>
                </c:pt>
              </c:numCache>
            </c:numRef>
          </c:val>
          <c:extLst>
            <c:ext xmlns:c16="http://schemas.microsoft.com/office/drawing/2014/chart" uri="{C3380CC4-5D6E-409C-BE32-E72D297353CC}">
              <c16:uniqueId val="{00000000-6D10-4F8F-80F0-8E992DA31A16}"/>
            </c:ext>
          </c:extLst>
        </c:ser>
        <c:ser>
          <c:idx val="1"/>
          <c:order val="1"/>
          <c:tx>
            <c:strRef>
              <c:f>Sheet1!$C$1</c:f>
              <c:strCache>
                <c:ptCount val="1"/>
                <c:pt idx="0">
                  <c:v>Total bounding boxes</c:v>
                </c:pt>
              </c:strCache>
            </c:strRef>
          </c:tx>
          <c:spPr>
            <a:solidFill>
              <a:schemeClr val="accent2"/>
            </a:solidFill>
            <a:ln>
              <a:noFill/>
            </a:ln>
            <a:effectLst/>
          </c:spPr>
          <c:invertIfNegative val="0"/>
          <c:dLbls>
            <c:dLbl>
              <c:idx val="2"/>
              <c:tx>
                <c:rich>
                  <a:bodyPr/>
                  <a:lstStyle/>
                  <a:p>
                    <a:fld id="{4FAC399D-E24A-44F4-8624-D5509A119172}" type="VALUE">
                      <a:rPr lang="en-US" sz="1400"/>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6D10-4F8F-80F0-8E992DA31A16}"/>
                </c:ext>
              </c:extLst>
            </c:dLbl>
            <c:spPr>
              <a:noFill/>
              <a:ln>
                <a:noFill/>
              </a:ln>
              <a:effectLst/>
            </c:spPr>
            <c:txPr>
              <a:bodyPr rot="-5400000" spcFirstLastPara="1" vertOverflow="clip" horzOverflow="clip" vert="horz" wrap="square" lIns="38100" tIns="19050" rIns="38100" bIns="19050" anchor="ctr" anchorCtr="1">
                <a:spAutoFit/>
              </a:bodyPr>
              <a:lstStyle/>
              <a:p>
                <a:pPr>
                  <a:defRPr sz="14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Original dataset</c:v>
                </c:pt>
                <c:pt idx="1">
                  <c:v>Adjusted dataset</c:v>
                </c:pt>
                <c:pt idx="2">
                  <c:v>Final dataset</c:v>
                </c:pt>
                <c:pt idx="3">
                  <c:v>Testing set</c:v>
                </c:pt>
              </c:strCache>
            </c:strRef>
          </c:cat>
          <c:val>
            <c:numRef>
              <c:f>Sheet1!$C$2:$C$5</c:f>
              <c:numCache>
                <c:formatCode>General</c:formatCode>
                <c:ptCount val="4"/>
                <c:pt idx="0">
                  <c:v>4072</c:v>
                </c:pt>
                <c:pt idx="1">
                  <c:v>9106</c:v>
                </c:pt>
                <c:pt idx="2">
                  <c:v>19014</c:v>
                </c:pt>
                <c:pt idx="3">
                  <c:v>1192</c:v>
                </c:pt>
              </c:numCache>
            </c:numRef>
          </c:val>
          <c:extLst>
            <c:ext xmlns:c16="http://schemas.microsoft.com/office/drawing/2014/chart" uri="{C3380CC4-5D6E-409C-BE32-E72D297353CC}">
              <c16:uniqueId val="{00000001-6D10-4F8F-80F0-8E992DA31A16}"/>
            </c:ext>
          </c:extLst>
        </c:ser>
        <c:ser>
          <c:idx val="2"/>
          <c:order val="2"/>
          <c:tx>
            <c:strRef>
              <c:f>Sheet1!$D$1</c:f>
              <c:strCache>
                <c:ptCount val="1"/>
                <c:pt idx="0">
                  <c:v>With mask</c:v>
                </c:pt>
              </c:strCache>
            </c:strRef>
          </c:tx>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4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Original dataset</c:v>
                </c:pt>
                <c:pt idx="1">
                  <c:v>Adjusted dataset</c:v>
                </c:pt>
                <c:pt idx="2">
                  <c:v>Final dataset</c:v>
                </c:pt>
                <c:pt idx="3">
                  <c:v>Testing set</c:v>
                </c:pt>
              </c:strCache>
            </c:strRef>
          </c:cat>
          <c:val>
            <c:numRef>
              <c:f>Sheet1!$D$2:$D$5</c:f>
              <c:numCache>
                <c:formatCode>General</c:formatCode>
                <c:ptCount val="4"/>
                <c:pt idx="0">
                  <c:v>717</c:v>
                </c:pt>
                <c:pt idx="1">
                  <c:v>2580</c:v>
                </c:pt>
                <c:pt idx="2">
                  <c:v>6806</c:v>
                </c:pt>
                <c:pt idx="3">
                  <c:v>472</c:v>
                </c:pt>
              </c:numCache>
            </c:numRef>
          </c:val>
          <c:extLst>
            <c:ext xmlns:c16="http://schemas.microsoft.com/office/drawing/2014/chart" uri="{C3380CC4-5D6E-409C-BE32-E72D297353CC}">
              <c16:uniqueId val="{00000002-6D10-4F8F-80F0-8E992DA31A16}"/>
            </c:ext>
          </c:extLst>
        </c:ser>
        <c:ser>
          <c:idx val="3"/>
          <c:order val="3"/>
          <c:tx>
            <c:strRef>
              <c:f>Sheet1!$E$1</c:f>
              <c:strCache>
                <c:ptCount val="1"/>
                <c:pt idx="0">
                  <c:v>Without mask</c:v>
                </c:pt>
              </c:strCache>
            </c:strRef>
          </c:tx>
          <c:spPr>
            <a:solidFill>
              <a:schemeClr val="accent4"/>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4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Original dataset</c:v>
                </c:pt>
                <c:pt idx="1">
                  <c:v>Adjusted dataset</c:v>
                </c:pt>
                <c:pt idx="2">
                  <c:v>Final dataset</c:v>
                </c:pt>
                <c:pt idx="3">
                  <c:v>Testing set</c:v>
                </c:pt>
              </c:strCache>
            </c:strRef>
          </c:cat>
          <c:val>
            <c:numRef>
              <c:f>Sheet1!$E$2:$E$5</c:f>
              <c:numCache>
                <c:formatCode>General</c:formatCode>
                <c:ptCount val="4"/>
                <c:pt idx="0">
                  <c:v>3232</c:v>
                </c:pt>
                <c:pt idx="1">
                  <c:v>5672</c:v>
                </c:pt>
                <c:pt idx="2">
                  <c:v>7636</c:v>
                </c:pt>
                <c:pt idx="3">
                  <c:v>565</c:v>
                </c:pt>
              </c:numCache>
            </c:numRef>
          </c:val>
          <c:extLst>
            <c:ext xmlns:c16="http://schemas.microsoft.com/office/drawing/2014/chart" uri="{C3380CC4-5D6E-409C-BE32-E72D297353CC}">
              <c16:uniqueId val="{00000004-6D10-4F8F-80F0-8E992DA31A16}"/>
            </c:ext>
          </c:extLst>
        </c:ser>
        <c:ser>
          <c:idx val="4"/>
          <c:order val="4"/>
          <c:tx>
            <c:strRef>
              <c:f>Sheet1!$F$1</c:f>
              <c:strCache>
                <c:ptCount val="1"/>
                <c:pt idx="0">
                  <c:v>Mask wore incorrectly</c:v>
                </c:pt>
              </c:strCache>
            </c:strRef>
          </c:tx>
          <c:spPr>
            <a:solidFill>
              <a:schemeClr val="accent5"/>
            </a:solidFill>
            <a:ln>
              <a:noFill/>
            </a:ln>
            <a:effectLst/>
          </c:spPr>
          <c:invertIfNegative val="0"/>
          <c:dLbls>
            <c:dLbl>
              <c:idx val="3"/>
              <c:tx>
                <c:rich>
                  <a:bodyPr/>
                  <a:lstStyle/>
                  <a:p>
                    <a:r>
                      <a:rPr lang="en-US"/>
                      <a:t>215</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6D10-4F8F-80F0-8E992DA31A16}"/>
                </c:ext>
              </c:extLst>
            </c:dLbl>
            <c:spPr>
              <a:noFill/>
              <a:ln>
                <a:noFill/>
              </a:ln>
              <a:effectLst/>
            </c:spPr>
            <c:txPr>
              <a:bodyPr rot="-5400000" spcFirstLastPara="1" vertOverflow="clip" horzOverflow="clip" vert="horz" wrap="square" lIns="38100" tIns="19050" rIns="38100" bIns="19050" anchor="ctr" anchorCtr="1">
                <a:spAutoFit/>
              </a:bodyPr>
              <a:lstStyle/>
              <a:p>
                <a:pPr>
                  <a:defRPr sz="14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Original dataset</c:v>
                </c:pt>
                <c:pt idx="1">
                  <c:v>Adjusted dataset</c:v>
                </c:pt>
                <c:pt idx="2">
                  <c:v>Final dataset</c:v>
                </c:pt>
                <c:pt idx="3">
                  <c:v>Testing set</c:v>
                </c:pt>
              </c:strCache>
            </c:strRef>
          </c:cat>
          <c:val>
            <c:numRef>
              <c:f>Sheet1!$F$2:$F$5</c:f>
              <c:numCache>
                <c:formatCode>General</c:formatCode>
                <c:ptCount val="4"/>
                <c:pt idx="0">
                  <c:v>123</c:v>
                </c:pt>
                <c:pt idx="1">
                  <c:v>854</c:v>
                </c:pt>
                <c:pt idx="2">
                  <c:v>4572</c:v>
                </c:pt>
                <c:pt idx="3">
                  <c:v>215</c:v>
                </c:pt>
              </c:numCache>
            </c:numRef>
          </c:val>
          <c:extLst>
            <c:ext xmlns:c16="http://schemas.microsoft.com/office/drawing/2014/chart" uri="{C3380CC4-5D6E-409C-BE32-E72D297353CC}">
              <c16:uniqueId val="{00000005-6D10-4F8F-80F0-8E992DA31A16}"/>
            </c:ext>
          </c:extLst>
        </c:ser>
        <c:dLbls>
          <c:dLblPos val="outEnd"/>
          <c:showLegendKey val="0"/>
          <c:showVal val="1"/>
          <c:showCatName val="0"/>
          <c:showSerName val="0"/>
          <c:showPercent val="0"/>
          <c:showBubbleSize val="0"/>
        </c:dLbls>
        <c:gapWidth val="444"/>
        <c:overlap val="-90"/>
        <c:axId val="1447321775"/>
        <c:axId val="1447341327"/>
      </c:barChart>
      <c:catAx>
        <c:axId val="14473217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cap="all" spc="120" normalizeH="0" baseline="0">
                <a:solidFill>
                  <a:schemeClr val="dk1"/>
                </a:solidFill>
                <a:latin typeface="+mn-lt"/>
                <a:ea typeface="+mn-ea"/>
                <a:cs typeface="+mn-cs"/>
              </a:defRPr>
            </a:pPr>
            <a:endParaRPr lang="en-US"/>
          </a:p>
        </c:txPr>
        <c:crossAx val="1447341327"/>
        <c:crosses val="autoZero"/>
        <c:auto val="1"/>
        <c:lblAlgn val="ctr"/>
        <c:lblOffset val="100"/>
        <c:noMultiLvlLbl val="0"/>
      </c:catAx>
      <c:valAx>
        <c:axId val="1447341327"/>
        <c:scaling>
          <c:orientation val="minMax"/>
        </c:scaling>
        <c:delete val="1"/>
        <c:axPos val="l"/>
        <c:numFmt formatCode="General" sourceLinked="1"/>
        <c:majorTickMark val="none"/>
        <c:minorTickMark val="none"/>
        <c:tickLblPos val="nextTo"/>
        <c:crossAx val="1447321775"/>
        <c:crosses val="autoZero"/>
        <c:crossBetween val="between"/>
      </c:valAx>
      <c:spPr>
        <a:noFill/>
        <a:ln>
          <a:noFill/>
        </a:ln>
        <a:effectLst/>
      </c:spPr>
    </c:plotArea>
    <c:legend>
      <c:legendPos val="tr"/>
      <c:layout>
        <c:manualLayout>
          <c:xMode val="edge"/>
          <c:yMode val="edge"/>
          <c:x val="0.71514858793950264"/>
          <c:y val="0.11212597786185552"/>
          <c:w val="0.27556923384267562"/>
          <c:h val="0.332218332481429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dk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dk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F759DE-E166-4020-A798-EDB5EEC06995}" type="doc">
      <dgm:prSet loTypeId="urn:microsoft.com/office/officeart/2008/layout/VerticalCurvedList" loCatId="list" qsTypeId="urn:microsoft.com/office/officeart/2005/8/quickstyle/3d2" qsCatId="3D" csTypeId="urn:microsoft.com/office/officeart/2005/8/colors/accent5_5" csCatId="accent5" phldr="1"/>
      <dgm:spPr/>
      <dgm:t>
        <a:bodyPr/>
        <a:lstStyle/>
        <a:p>
          <a:endParaRPr lang="en-US"/>
        </a:p>
      </dgm:t>
    </dgm:pt>
    <dgm:pt modelId="{31EF4037-5B9D-4B28-9C45-EF933F08DF53}">
      <dgm:prSet phldrT="[Text]" custT="1"/>
      <dgm:spPr/>
      <dgm:t>
        <a:bodyPr/>
        <a:lstStyle/>
        <a:p>
          <a:r>
            <a:rPr lang="en-US" sz="2300">
              <a:latin typeface="+mj-lt"/>
            </a:rPr>
            <a:t>Face mask detection problem</a:t>
          </a:r>
        </a:p>
      </dgm:t>
    </dgm:pt>
    <dgm:pt modelId="{C4D5A930-C4D0-425A-927E-200C85C170C5}" type="parTrans" cxnId="{65E66E6D-B7D5-429D-AB69-CC4E6795A9D3}">
      <dgm:prSet/>
      <dgm:spPr/>
      <dgm:t>
        <a:bodyPr/>
        <a:lstStyle/>
        <a:p>
          <a:endParaRPr lang="en-US" sz="2000">
            <a:latin typeface="Barlow" panose="020B0604020202020204" charset="0"/>
          </a:endParaRPr>
        </a:p>
      </dgm:t>
    </dgm:pt>
    <dgm:pt modelId="{53720B81-C756-4507-8EB5-19832C4C6CC8}" type="sibTrans" cxnId="{65E66E6D-B7D5-429D-AB69-CC4E6795A9D3}">
      <dgm:prSet/>
      <dgm:spPr/>
      <dgm:t>
        <a:bodyPr/>
        <a:lstStyle/>
        <a:p>
          <a:endParaRPr lang="en-US" sz="2000">
            <a:latin typeface="Barlow" panose="020B0604020202020204" charset="0"/>
          </a:endParaRPr>
        </a:p>
      </dgm:t>
    </dgm:pt>
    <dgm:pt modelId="{BB6BA1CA-2C74-4F42-9749-0BF3FFD94917}">
      <dgm:prSet phldrT="[Text]" custT="1"/>
      <dgm:spPr/>
      <dgm:t>
        <a:bodyPr/>
        <a:lstStyle/>
        <a:p>
          <a:r>
            <a:rPr lang="en-US" sz="2300">
              <a:latin typeface="+mj-lt"/>
            </a:rPr>
            <a:t>Imbalance processing </a:t>
          </a:r>
        </a:p>
      </dgm:t>
    </dgm:pt>
    <dgm:pt modelId="{D1E8AB2E-7A13-462B-A176-8A36BBC3EBC9}" type="parTrans" cxnId="{AF83356D-1BC6-44F6-AC5C-C18FE8E83F1B}">
      <dgm:prSet/>
      <dgm:spPr/>
      <dgm:t>
        <a:bodyPr/>
        <a:lstStyle/>
        <a:p>
          <a:endParaRPr lang="en-US" sz="2000">
            <a:latin typeface="Barlow" panose="020B0604020202020204" charset="0"/>
          </a:endParaRPr>
        </a:p>
      </dgm:t>
    </dgm:pt>
    <dgm:pt modelId="{7AC20122-5058-45C5-9746-7968D74FFC90}" type="sibTrans" cxnId="{AF83356D-1BC6-44F6-AC5C-C18FE8E83F1B}">
      <dgm:prSet/>
      <dgm:spPr/>
      <dgm:t>
        <a:bodyPr/>
        <a:lstStyle/>
        <a:p>
          <a:endParaRPr lang="en-US" sz="2000">
            <a:latin typeface="Barlow" panose="020B0604020202020204" charset="0"/>
          </a:endParaRPr>
        </a:p>
      </dgm:t>
    </dgm:pt>
    <dgm:pt modelId="{CC9C844E-A6FC-4A76-90AD-758A6CB5B823}">
      <dgm:prSet phldrT="[Text]" custT="1"/>
      <dgm:spPr/>
      <dgm:t>
        <a:bodyPr/>
        <a:lstStyle/>
        <a:p>
          <a:r>
            <a:rPr lang="en-US" sz="2300">
              <a:latin typeface="+mj-lt"/>
            </a:rPr>
            <a:t>Object tracking</a:t>
          </a:r>
        </a:p>
      </dgm:t>
    </dgm:pt>
    <dgm:pt modelId="{CA3B783A-4719-4025-B1EE-534F06387171}" type="parTrans" cxnId="{9AF7C4D8-C52B-483A-AF45-69B4427A6BE8}">
      <dgm:prSet/>
      <dgm:spPr/>
      <dgm:t>
        <a:bodyPr/>
        <a:lstStyle/>
        <a:p>
          <a:endParaRPr lang="en-US" sz="2000">
            <a:latin typeface="Barlow" panose="020B0604020202020204" charset="0"/>
          </a:endParaRPr>
        </a:p>
      </dgm:t>
    </dgm:pt>
    <dgm:pt modelId="{26F0DB8C-6EE6-491F-BA42-66D0397883B5}" type="sibTrans" cxnId="{9AF7C4D8-C52B-483A-AF45-69B4427A6BE8}">
      <dgm:prSet/>
      <dgm:spPr/>
      <dgm:t>
        <a:bodyPr/>
        <a:lstStyle/>
        <a:p>
          <a:endParaRPr lang="en-US" sz="2000">
            <a:latin typeface="Barlow" panose="020B0604020202020204" charset="0"/>
          </a:endParaRPr>
        </a:p>
      </dgm:t>
    </dgm:pt>
    <dgm:pt modelId="{9E4AAF71-4C1F-46F2-AAE0-05A54A82F4FA}">
      <dgm:prSet phldrT="[Text]" custT="1"/>
      <dgm:spPr/>
      <dgm:t>
        <a:bodyPr/>
        <a:lstStyle/>
        <a:p>
          <a:r>
            <a:rPr lang="en-US" sz="2300">
              <a:latin typeface="+mj-lt"/>
            </a:rPr>
            <a:t>Object detection</a:t>
          </a:r>
        </a:p>
      </dgm:t>
    </dgm:pt>
    <dgm:pt modelId="{1577D780-5437-4C83-9EE1-053A929496EF}" type="parTrans" cxnId="{A706DF95-2DBA-4D30-88AB-7151497E4305}">
      <dgm:prSet/>
      <dgm:spPr/>
      <dgm:t>
        <a:bodyPr/>
        <a:lstStyle/>
        <a:p>
          <a:endParaRPr lang="en-US"/>
        </a:p>
      </dgm:t>
    </dgm:pt>
    <dgm:pt modelId="{E63638A3-46DD-4858-852D-8E602DC215B7}" type="sibTrans" cxnId="{A706DF95-2DBA-4D30-88AB-7151497E4305}">
      <dgm:prSet/>
      <dgm:spPr/>
      <dgm:t>
        <a:bodyPr/>
        <a:lstStyle/>
        <a:p>
          <a:endParaRPr lang="en-US"/>
        </a:p>
      </dgm:t>
    </dgm:pt>
    <dgm:pt modelId="{EB166C40-D359-4362-ACA0-2D9E1F4CB260}" type="pres">
      <dgm:prSet presAssocID="{94F759DE-E166-4020-A798-EDB5EEC06995}" presName="Name0" presStyleCnt="0">
        <dgm:presLayoutVars>
          <dgm:chMax val="7"/>
          <dgm:chPref val="7"/>
          <dgm:dir/>
        </dgm:presLayoutVars>
      </dgm:prSet>
      <dgm:spPr/>
    </dgm:pt>
    <dgm:pt modelId="{08E8BBB4-A541-44D4-8DB5-27097239F40E}" type="pres">
      <dgm:prSet presAssocID="{94F759DE-E166-4020-A798-EDB5EEC06995}" presName="Name1" presStyleCnt="0"/>
      <dgm:spPr/>
    </dgm:pt>
    <dgm:pt modelId="{8A1B38D0-E16C-4322-B721-AC9437DD5948}" type="pres">
      <dgm:prSet presAssocID="{94F759DE-E166-4020-A798-EDB5EEC06995}" presName="cycle" presStyleCnt="0"/>
      <dgm:spPr/>
    </dgm:pt>
    <dgm:pt modelId="{4ADC59BE-5DD4-4A52-BF2E-95FB9ED0F0EC}" type="pres">
      <dgm:prSet presAssocID="{94F759DE-E166-4020-A798-EDB5EEC06995}" presName="srcNode" presStyleLbl="node1" presStyleIdx="0" presStyleCnt="4"/>
      <dgm:spPr/>
    </dgm:pt>
    <dgm:pt modelId="{143A0B5F-137F-4DAA-844A-E55AE280431E}" type="pres">
      <dgm:prSet presAssocID="{94F759DE-E166-4020-A798-EDB5EEC06995}" presName="conn" presStyleLbl="parChTrans1D2" presStyleIdx="0" presStyleCnt="1"/>
      <dgm:spPr/>
    </dgm:pt>
    <dgm:pt modelId="{2C80677C-04CF-427C-84D4-C55F33910ED4}" type="pres">
      <dgm:prSet presAssocID="{94F759DE-E166-4020-A798-EDB5EEC06995}" presName="extraNode" presStyleLbl="node1" presStyleIdx="0" presStyleCnt="4"/>
      <dgm:spPr/>
    </dgm:pt>
    <dgm:pt modelId="{8D8BD04A-D354-47CF-8216-6082F0B5DC70}" type="pres">
      <dgm:prSet presAssocID="{94F759DE-E166-4020-A798-EDB5EEC06995}" presName="dstNode" presStyleLbl="node1" presStyleIdx="0" presStyleCnt="4"/>
      <dgm:spPr/>
    </dgm:pt>
    <dgm:pt modelId="{2F7C78CA-EF8B-4E7D-A64E-7A6D537C7329}" type="pres">
      <dgm:prSet presAssocID="{31EF4037-5B9D-4B28-9C45-EF933F08DF53}" presName="text_1" presStyleLbl="node1" presStyleIdx="0" presStyleCnt="4">
        <dgm:presLayoutVars>
          <dgm:bulletEnabled val="1"/>
        </dgm:presLayoutVars>
      </dgm:prSet>
      <dgm:spPr/>
    </dgm:pt>
    <dgm:pt modelId="{7CF6F8BB-65B4-46E7-B914-9BF692AA4CA0}" type="pres">
      <dgm:prSet presAssocID="{31EF4037-5B9D-4B28-9C45-EF933F08DF53}" presName="accent_1" presStyleCnt="0"/>
      <dgm:spPr/>
    </dgm:pt>
    <dgm:pt modelId="{AF815FD5-43E1-4AD2-AD50-F1156C9F9140}" type="pres">
      <dgm:prSet presAssocID="{31EF4037-5B9D-4B28-9C45-EF933F08DF53}" presName="accentRepeatNode" presStyleLbl="solidFgAcc1" presStyleIdx="0" presStyleCnt="4"/>
      <dgm:spPr/>
    </dgm:pt>
    <dgm:pt modelId="{1CE2D1FB-22FC-4691-917F-E2CB43058D8C}" type="pres">
      <dgm:prSet presAssocID="{BB6BA1CA-2C74-4F42-9749-0BF3FFD94917}" presName="text_2" presStyleLbl="node1" presStyleIdx="1" presStyleCnt="4">
        <dgm:presLayoutVars>
          <dgm:bulletEnabled val="1"/>
        </dgm:presLayoutVars>
      </dgm:prSet>
      <dgm:spPr/>
    </dgm:pt>
    <dgm:pt modelId="{673C6DDC-BF67-4044-AE5B-BA666917FAAD}" type="pres">
      <dgm:prSet presAssocID="{BB6BA1CA-2C74-4F42-9749-0BF3FFD94917}" presName="accent_2" presStyleCnt="0"/>
      <dgm:spPr/>
    </dgm:pt>
    <dgm:pt modelId="{C26270AC-95E2-4C93-8199-9D0B6CC0DEB8}" type="pres">
      <dgm:prSet presAssocID="{BB6BA1CA-2C74-4F42-9749-0BF3FFD94917}" presName="accentRepeatNode" presStyleLbl="solidFgAcc1" presStyleIdx="1" presStyleCnt="4"/>
      <dgm:spPr/>
    </dgm:pt>
    <dgm:pt modelId="{E3520D50-6AE5-4DCF-B2F5-3A86A0809176}" type="pres">
      <dgm:prSet presAssocID="{9E4AAF71-4C1F-46F2-AAE0-05A54A82F4FA}" presName="text_3" presStyleLbl="node1" presStyleIdx="2" presStyleCnt="4">
        <dgm:presLayoutVars>
          <dgm:bulletEnabled val="1"/>
        </dgm:presLayoutVars>
      </dgm:prSet>
      <dgm:spPr/>
    </dgm:pt>
    <dgm:pt modelId="{ED11E85B-758C-4ED9-A258-01F787F37FC9}" type="pres">
      <dgm:prSet presAssocID="{9E4AAF71-4C1F-46F2-AAE0-05A54A82F4FA}" presName="accent_3" presStyleCnt="0"/>
      <dgm:spPr/>
    </dgm:pt>
    <dgm:pt modelId="{B0655CAE-AD56-438F-8789-3AF051C59240}" type="pres">
      <dgm:prSet presAssocID="{9E4AAF71-4C1F-46F2-AAE0-05A54A82F4FA}" presName="accentRepeatNode" presStyleLbl="solidFgAcc1" presStyleIdx="2" presStyleCnt="4"/>
      <dgm:spPr/>
    </dgm:pt>
    <dgm:pt modelId="{C8EC9983-35D7-4537-A246-B64AB8C00125}" type="pres">
      <dgm:prSet presAssocID="{CC9C844E-A6FC-4A76-90AD-758A6CB5B823}" presName="text_4" presStyleLbl="node1" presStyleIdx="3" presStyleCnt="4">
        <dgm:presLayoutVars>
          <dgm:bulletEnabled val="1"/>
        </dgm:presLayoutVars>
      </dgm:prSet>
      <dgm:spPr/>
    </dgm:pt>
    <dgm:pt modelId="{78CAC405-CF8B-44EF-8C15-CB8F87DB7D16}" type="pres">
      <dgm:prSet presAssocID="{CC9C844E-A6FC-4A76-90AD-758A6CB5B823}" presName="accent_4" presStyleCnt="0"/>
      <dgm:spPr/>
    </dgm:pt>
    <dgm:pt modelId="{EDBCE87D-AF46-45C4-90D0-A31E6C057B58}" type="pres">
      <dgm:prSet presAssocID="{CC9C844E-A6FC-4A76-90AD-758A6CB5B823}" presName="accentRepeatNode" presStyleLbl="solidFgAcc1" presStyleIdx="3" presStyleCnt="4"/>
      <dgm:spPr/>
    </dgm:pt>
  </dgm:ptLst>
  <dgm:cxnLst>
    <dgm:cxn modelId="{A98C1C1E-4787-4100-B1CC-6E71E4198B98}" type="presOf" srcId="{CC9C844E-A6FC-4A76-90AD-758A6CB5B823}" destId="{C8EC9983-35D7-4537-A246-B64AB8C00125}" srcOrd="0" destOrd="0" presId="urn:microsoft.com/office/officeart/2008/layout/VerticalCurvedList"/>
    <dgm:cxn modelId="{AF83356D-1BC6-44F6-AC5C-C18FE8E83F1B}" srcId="{94F759DE-E166-4020-A798-EDB5EEC06995}" destId="{BB6BA1CA-2C74-4F42-9749-0BF3FFD94917}" srcOrd="1" destOrd="0" parTransId="{D1E8AB2E-7A13-462B-A176-8A36BBC3EBC9}" sibTransId="{7AC20122-5058-45C5-9746-7968D74FFC90}"/>
    <dgm:cxn modelId="{65E66E6D-B7D5-429D-AB69-CC4E6795A9D3}" srcId="{94F759DE-E166-4020-A798-EDB5EEC06995}" destId="{31EF4037-5B9D-4B28-9C45-EF933F08DF53}" srcOrd="0" destOrd="0" parTransId="{C4D5A930-C4D0-425A-927E-200C85C170C5}" sibTransId="{53720B81-C756-4507-8EB5-19832C4C6CC8}"/>
    <dgm:cxn modelId="{18FBDD7D-446E-41C2-B74D-624966F69C0B}" type="presOf" srcId="{53720B81-C756-4507-8EB5-19832C4C6CC8}" destId="{143A0B5F-137F-4DAA-844A-E55AE280431E}" srcOrd="0" destOrd="0" presId="urn:microsoft.com/office/officeart/2008/layout/VerticalCurvedList"/>
    <dgm:cxn modelId="{A706DF95-2DBA-4D30-88AB-7151497E4305}" srcId="{94F759DE-E166-4020-A798-EDB5EEC06995}" destId="{9E4AAF71-4C1F-46F2-AAE0-05A54A82F4FA}" srcOrd="2" destOrd="0" parTransId="{1577D780-5437-4C83-9EE1-053A929496EF}" sibTransId="{E63638A3-46DD-4858-852D-8E602DC215B7}"/>
    <dgm:cxn modelId="{C9308ED3-704E-490A-8F3C-AB3CA1EE55F7}" type="presOf" srcId="{94F759DE-E166-4020-A798-EDB5EEC06995}" destId="{EB166C40-D359-4362-ACA0-2D9E1F4CB260}" srcOrd="0" destOrd="0" presId="urn:microsoft.com/office/officeart/2008/layout/VerticalCurvedList"/>
    <dgm:cxn modelId="{9AF7C4D8-C52B-483A-AF45-69B4427A6BE8}" srcId="{94F759DE-E166-4020-A798-EDB5EEC06995}" destId="{CC9C844E-A6FC-4A76-90AD-758A6CB5B823}" srcOrd="3" destOrd="0" parTransId="{CA3B783A-4719-4025-B1EE-534F06387171}" sibTransId="{26F0DB8C-6EE6-491F-BA42-66D0397883B5}"/>
    <dgm:cxn modelId="{BFF212E9-B026-47DB-BEB2-081638BF8368}" type="presOf" srcId="{9E4AAF71-4C1F-46F2-AAE0-05A54A82F4FA}" destId="{E3520D50-6AE5-4DCF-B2F5-3A86A0809176}" srcOrd="0" destOrd="0" presId="urn:microsoft.com/office/officeart/2008/layout/VerticalCurvedList"/>
    <dgm:cxn modelId="{8E654BF1-D740-4F8F-B588-045783092443}" type="presOf" srcId="{BB6BA1CA-2C74-4F42-9749-0BF3FFD94917}" destId="{1CE2D1FB-22FC-4691-917F-E2CB43058D8C}" srcOrd="0" destOrd="0" presId="urn:microsoft.com/office/officeart/2008/layout/VerticalCurvedList"/>
    <dgm:cxn modelId="{6F42E4F8-D918-4197-9C88-BA3328816D52}" type="presOf" srcId="{31EF4037-5B9D-4B28-9C45-EF933F08DF53}" destId="{2F7C78CA-EF8B-4E7D-A64E-7A6D537C7329}" srcOrd="0" destOrd="0" presId="urn:microsoft.com/office/officeart/2008/layout/VerticalCurvedList"/>
    <dgm:cxn modelId="{ABE9330E-7380-4EAD-8883-E7085251DE73}" type="presParOf" srcId="{EB166C40-D359-4362-ACA0-2D9E1F4CB260}" destId="{08E8BBB4-A541-44D4-8DB5-27097239F40E}" srcOrd="0" destOrd="0" presId="urn:microsoft.com/office/officeart/2008/layout/VerticalCurvedList"/>
    <dgm:cxn modelId="{31478034-097F-454D-A779-9FA82388E580}" type="presParOf" srcId="{08E8BBB4-A541-44D4-8DB5-27097239F40E}" destId="{8A1B38D0-E16C-4322-B721-AC9437DD5948}" srcOrd="0" destOrd="0" presId="urn:microsoft.com/office/officeart/2008/layout/VerticalCurvedList"/>
    <dgm:cxn modelId="{6038360D-DE7B-452A-A072-60388F8B3FD5}" type="presParOf" srcId="{8A1B38D0-E16C-4322-B721-AC9437DD5948}" destId="{4ADC59BE-5DD4-4A52-BF2E-95FB9ED0F0EC}" srcOrd="0" destOrd="0" presId="urn:microsoft.com/office/officeart/2008/layout/VerticalCurvedList"/>
    <dgm:cxn modelId="{0358D298-C893-4B63-9591-6DFDBE9CCAFA}" type="presParOf" srcId="{8A1B38D0-E16C-4322-B721-AC9437DD5948}" destId="{143A0B5F-137F-4DAA-844A-E55AE280431E}" srcOrd="1" destOrd="0" presId="urn:microsoft.com/office/officeart/2008/layout/VerticalCurvedList"/>
    <dgm:cxn modelId="{CCC586B7-028C-4B81-BC74-DB749D80F36B}" type="presParOf" srcId="{8A1B38D0-E16C-4322-B721-AC9437DD5948}" destId="{2C80677C-04CF-427C-84D4-C55F33910ED4}" srcOrd="2" destOrd="0" presId="urn:microsoft.com/office/officeart/2008/layout/VerticalCurvedList"/>
    <dgm:cxn modelId="{60394CD0-96EE-4E8D-A07B-C17D2CB5907F}" type="presParOf" srcId="{8A1B38D0-E16C-4322-B721-AC9437DD5948}" destId="{8D8BD04A-D354-47CF-8216-6082F0B5DC70}" srcOrd="3" destOrd="0" presId="urn:microsoft.com/office/officeart/2008/layout/VerticalCurvedList"/>
    <dgm:cxn modelId="{464E9982-D9E0-4B45-9E17-31B5E179DE65}" type="presParOf" srcId="{08E8BBB4-A541-44D4-8DB5-27097239F40E}" destId="{2F7C78CA-EF8B-4E7D-A64E-7A6D537C7329}" srcOrd="1" destOrd="0" presId="urn:microsoft.com/office/officeart/2008/layout/VerticalCurvedList"/>
    <dgm:cxn modelId="{C54A9037-AEB0-4227-9A6C-E6D5AC1D804A}" type="presParOf" srcId="{08E8BBB4-A541-44D4-8DB5-27097239F40E}" destId="{7CF6F8BB-65B4-46E7-B914-9BF692AA4CA0}" srcOrd="2" destOrd="0" presId="urn:microsoft.com/office/officeart/2008/layout/VerticalCurvedList"/>
    <dgm:cxn modelId="{3C3BCEB1-3E40-4832-AB3F-457F4742AE74}" type="presParOf" srcId="{7CF6F8BB-65B4-46E7-B914-9BF692AA4CA0}" destId="{AF815FD5-43E1-4AD2-AD50-F1156C9F9140}" srcOrd="0" destOrd="0" presId="urn:microsoft.com/office/officeart/2008/layout/VerticalCurvedList"/>
    <dgm:cxn modelId="{901ECEBB-E4B8-4FB8-A3EF-2B76D6A78B17}" type="presParOf" srcId="{08E8BBB4-A541-44D4-8DB5-27097239F40E}" destId="{1CE2D1FB-22FC-4691-917F-E2CB43058D8C}" srcOrd="3" destOrd="0" presId="urn:microsoft.com/office/officeart/2008/layout/VerticalCurvedList"/>
    <dgm:cxn modelId="{A7148CF3-B844-48E6-B879-A1C03E8FBE20}" type="presParOf" srcId="{08E8BBB4-A541-44D4-8DB5-27097239F40E}" destId="{673C6DDC-BF67-4044-AE5B-BA666917FAAD}" srcOrd="4" destOrd="0" presId="urn:microsoft.com/office/officeart/2008/layout/VerticalCurvedList"/>
    <dgm:cxn modelId="{D32CFC07-3F40-431E-8F97-A5E8F0C738C3}" type="presParOf" srcId="{673C6DDC-BF67-4044-AE5B-BA666917FAAD}" destId="{C26270AC-95E2-4C93-8199-9D0B6CC0DEB8}" srcOrd="0" destOrd="0" presId="urn:microsoft.com/office/officeart/2008/layout/VerticalCurvedList"/>
    <dgm:cxn modelId="{A66B6A2C-1CFB-480B-9692-01863AC594D8}" type="presParOf" srcId="{08E8BBB4-A541-44D4-8DB5-27097239F40E}" destId="{E3520D50-6AE5-4DCF-B2F5-3A86A0809176}" srcOrd="5" destOrd="0" presId="urn:microsoft.com/office/officeart/2008/layout/VerticalCurvedList"/>
    <dgm:cxn modelId="{FCDBDF93-BBC9-4DEB-82A1-E4A8E18E27E1}" type="presParOf" srcId="{08E8BBB4-A541-44D4-8DB5-27097239F40E}" destId="{ED11E85B-758C-4ED9-A258-01F787F37FC9}" srcOrd="6" destOrd="0" presId="urn:microsoft.com/office/officeart/2008/layout/VerticalCurvedList"/>
    <dgm:cxn modelId="{F725C09F-5303-40E8-9E36-CEDA887BE253}" type="presParOf" srcId="{ED11E85B-758C-4ED9-A258-01F787F37FC9}" destId="{B0655CAE-AD56-438F-8789-3AF051C59240}" srcOrd="0" destOrd="0" presId="urn:microsoft.com/office/officeart/2008/layout/VerticalCurvedList"/>
    <dgm:cxn modelId="{B5853F2D-22D3-4827-8519-7D32AEAA2BD5}" type="presParOf" srcId="{08E8BBB4-A541-44D4-8DB5-27097239F40E}" destId="{C8EC9983-35D7-4537-A246-B64AB8C00125}" srcOrd="7" destOrd="0" presId="urn:microsoft.com/office/officeart/2008/layout/VerticalCurvedList"/>
    <dgm:cxn modelId="{5371CADA-4917-443C-8349-19AAB11EEFBA}" type="presParOf" srcId="{08E8BBB4-A541-44D4-8DB5-27097239F40E}" destId="{78CAC405-CF8B-44EF-8C15-CB8F87DB7D16}" srcOrd="8" destOrd="0" presId="urn:microsoft.com/office/officeart/2008/layout/VerticalCurvedList"/>
    <dgm:cxn modelId="{70AB01BC-3BFF-4AF7-88AC-61AE80730162}" type="presParOf" srcId="{78CAC405-CF8B-44EF-8C15-CB8F87DB7D16}" destId="{EDBCE87D-AF46-45C4-90D0-A31E6C057B5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5509919-36B5-4162-8899-417A9F93473B}" type="doc">
      <dgm:prSet loTypeId="urn:microsoft.com/office/officeart/2016/7/layout/LinearBlockProcessNumbered" loCatId="process" qsTypeId="urn:microsoft.com/office/officeart/2005/8/quickstyle/simple1" qsCatId="simple" csTypeId="urn:microsoft.com/office/officeart/2005/8/colors/accent5_5" csCatId="accent5" phldr="1"/>
      <dgm:spPr/>
      <dgm:t>
        <a:bodyPr/>
        <a:lstStyle/>
        <a:p>
          <a:endParaRPr lang="en-US"/>
        </a:p>
      </dgm:t>
    </dgm:pt>
    <dgm:pt modelId="{AAF9DEE3-8444-4CA1-8BC2-D834D3ED6C74}">
      <dgm:prSet custT="1"/>
      <dgm:spPr/>
      <dgm:t>
        <a:bodyPr/>
        <a:lstStyle/>
        <a:p>
          <a:r>
            <a:rPr lang="en-US" sz="2600"/>
            <a:t>Applications</a:t>
          </a:r>
        </a:p>
        <a:p>
          <a:r>
            <a:rPr lang="en-US" sz="2000"/>
            <a:t>- Robotic</a:t>
          </a:r>
        </a:p>
        <a:p>
          <a:r>
            <a:rPr lang="en-US" sz="2000"/>
            <a:t>- CCTV</a:t>
          </a:r>
          <a:endParaRPr lang="en-US" sz="2000" dirty="0"/>
        </a:p>
      </dgm:t>
    </dgm:pt>
    <dgm:pt modelId="{205BDF49-153E-4CE8-8402-E23704595764}" type="parTrans" cxnId="{0A7DA706-17DD-412A-8BE0-4F6529274E66}">
      <dgm:prSet/>
      <dgm:spPr/>
      <dgm:t>
        <a:bodyPr/>
        <a:lstStyle/>
        <a:p>
          <a:endParaRPr lang="en-US"/>
        </a:p>
      </dgm:t>
    </dgm:pt>
    <dgm:pt modelId="{23210C7F-6847-491E-BE1F-A79529AF2B8B}" type="sibTrans" cxnId="{0A7DA706-17DD-412A-8BE0-4F6529274E66}">
      <dgm:prSet phldrT="01" phldr="0"/>
      <dgm:spPr/>
      <dgm:t>
        <a:bodyPr/>
        <a:lstStyle/>
        <a:p>
          <a:r>
            <a:rPr lang="en-US"/>
            <a:t>01</a:t>
          </a:r>
          <a:endParaRPr lang="en-US" dirty="0"/>
        </a:p>
      </dgm:t>
    </dgm:pt>
    <dgm:pt modelId="{CA9D674E-4FF1-45DC-82E4-0B2DB6A5363F}">
      <dgm:prSet/>
      <dgm:spPr/>
      <dgm:t>
        <a:bodyPr/>
        <a:lstStyle/>
        <a:p>
          <a:r>
            <a:rPr lang="en-US"/>
            <a:t>Block diagram</a:t>
          </a:r>
          <a:endParaRPr lang="en-US" dirty="0"/>
        </a:p>
      </dgm:t>
    </dgm:pt>
    <dgm:pt modelId="{F1F10F9B-925A-4787-9D00-91106497A02E}" type="parTrans" cxnId="{C5BD0B3A-2D82-4EC1-9975-05076C4418DA}">
      <dgm:prSet/>
      <dgm:spPr/>
      <dgm:t>
        <a:bodyPr/>
        <a:lstStyle/>
        <a:p>
          <a:endParaRPr lang="en-US"/>
        </a:p>
      </dgm:t>
    </dgm:pt>
    <dgm:pt modelId="{196DA4DC-9DD2-4A39-8A3A-D367BFE5A8BA}" type="sibTrans" cxnId="{C5BD0B3A-2D82-4EC1-9975-05076C4418DA}">
      <dgm:prSet phldrT="02" phldr="0"/>
      <dgm:spPr/>
      <dgm:t>
        <a:bodyPr/>
        <a:lstStyle/>
        <a:p>
          <a:r>
            <a:rPr lang="en-US"/>
            <a:t>02</a:t>
          </a:r>
          <a:endParaRPr lang="en-US" dirty="0"/>
        </a:p>
      </dgm:t>
    </dgm:pt>
    <dgm:pt modelId="{94197FDE-551A-4D83-B26B-AEE0D9D7668E}">
      <dgm:prSet/>
      <dgm:spPr/>
      <dgm:t>
        <a:bodyPr/>
        <a:lstStyle/>
        <a:p>
          <a:r>
            <a:rPr lang="en-US"/>
            <a:t>Task</a:t>
          </a:r>
          <a:r>
            <a:rPr lang="en-US" baseline="0"/>
            <a:t> assignment</a:t>
          </a:r>
          <a:endParaRPr lang="en-US" dirty="0"/>
        </a:p>
      </dgm:t>
    </dgm:pt>
    <dgm:pt modelId="{326BA4FA-B5D1-4B3B-9A20-EF94DFEA5576}" type="parTrans" cxnId="{14BF7A0C-F5C9-4777-BE7E-03776402CB85}">
      <dgm:prSet/>
      <dgm:spPr/>
      <dgm:t>
        <a:bodyPr/>
        <a:lstStyle/>
        <a:p>
          <a:endParaRPr lang="en-US"/>
        </a:p>
      </dgm:t>
    </dgm:pt>
    <dgm:pt modelId="{A6370764-3929-4A60-A59D-6F2316025930}" type="sibTrans" cxnId="{14BF7A0C-F5C9-4777-BE7E-03776402CB85}">
      <dgm:prSet phldrT="03" phldr="0"/>
      <dgm:spPr/>
      <dgm:t>
        <a:bodyPr/>
        <a:lstStyle/>
        <a:p>
          <a:r>
            <a:rPr lang="en-US"/>
            <a:t>03</a:t>
          </a:r>
        </a:p>
      </dgm:t>
    </dgm:pt>
    <dgm:pt modelId="{09F899AB-70CA-46DA-8F8C-58514A9FEF67}" type="pres">
      <dgm:prSet presAssocID="{15509919-36B5-4162-8899-417A9F93473B}" presName="Name0" presStyleCnt="0">
        <dgm:presLayoutVars>
          <dgm:animLvl val="lvl"/>
          <dgm:resizeHandles val="exact"/>
        </dgm:presLayoutVars>
      </dgm:prSet>
      <dgm:spPr/>
    </dgm:pt>
    <dgm:pt modelId="{9E708B2C-9056-43B8-820C-8D4D2D591614}" type="pres">
      <dgm:prSet presAssocID="{AAF9DEE3-8444-4CA1-8BC2-D834D3ED6C74}" presName="compositeNode" presStyleCnt="0">
        <dgm:presLayoutVars>
          <dgm:bulletEnabled val="1"/>
        </dgm:presLayoutVars>
      </dgm:prSet>
      <dgm:spPr/>
    </dgm:pt>
    <dgm:pt modelId="{F4992080-7D4E-4F2B-B608-170DDBB6006A}" type="pres">
      <dgm:prSet presAssocID="{AAF9DEE3-8444-4CA1-8BC2-D834D3ED6C74}" presName="bgRect" presStyleLbl="alignNode1" presStyleIdx="0" presStyleCnt="3" custLinFactNeighborX="1122"/>
      <dgm:spPr/>
    </dgm:pt>
    <dgm:pt modelId="{15536E38-36FE-4A51-B620-2715BFAD5475}" type="pres">
      <dgm:prSet presAssocID="{23210C7F-6847-491E-BE1F-A79529AF2B8B}" presName="sibTransNodeRect" presStyleLbl="alignNode1" presStyleIdx="0" presStyleCnt="3">
        <dgm:presLayoutVars>
          <dgm:chMax val="0"/>
          <dgm:bulletEnabled val="1"/>
        </dgm:presLayoutVars>
      </dgm:prSet>
      <dgm:spPr/>
    </dgm:pt>
    <dgm:pt modelId="{B158057C-23C1-45AE-9273-5935A8F6104B}" type="pres">
      <dgm:prSet presAssocID="{AAF9DEE3-8444-4CA1-8BC2-D834D3ED6C74}" presName="nodeRect" presStyleLbl="alignNode1" presStyleIdx="0" presStyleCnt="3">
        <dgm:presLayoutVars>
          <dgm:bulletEnabled val="1"/>
        </dgm:presLayoutVars>
      </dgm:prSet>
      <dgm:spPr/>
    </dgm:pt>
    <dgm:pt modelId="{5D52B8B6-958E-480C-9455-911A104C8C73}" type="pres">
      <dgm:prSet presAssocID="{23210C7F-6847-491E-BE1F-A79529AF2B8B}" presName="sibTrans" presStyleCnt="0"/>
      <dgm:spPr/>
    </dgm:pt>
    <dgm:pt modelId="{4C550E1C-ACB2-4A5D-BD4A-3D5D60E405E6}" type="pres">
      <dgm:prSet presAssocID="{CA9D674E-4FF1-45DC-82E4-0B2DB6A5363F}" presName="compositeNode" presStyleCnt="0">
        <dgm:presLayoutVars>
          <dgm:bulletEnabled val="1"/>
        </dgm:presLayoutVars>
      </dgm:prSet>
      <dgm:spPr/>
    </dgm:pt>
    <dgm:pt modelId="{0802B4A8-7224-4B0A-95B7-D17AEB2B2AFF}" type="pres">
      <dgm:prSet presAssocID="{CA9D674E-4FF1-45DC-82E4-0B2DB6A5363F}" presName="bgRect" presStyleLbl="alignNode1" presStyleIdx="1" presStyleCnt="3" custLinFactNeighborX="25" custLinFactNeighborY="273"/>
      <dgm:spPr/>
    </dgm:pt>
    <dgm:pt modelId="{68AC9669-DC11-473A-AA2E-579A44E78C37}" type="pres">
      <dgm:prSet presAssocID="{196DA4DC-9DD2-4A39-8A3A-D367BFE5A8BA}" presName="sibTransNodeRect" presStyleLbl="alignNode1" presStyleIdx="1" presStyleCnt="3">
        <dgm:presLayoutVars>
          <dgm:chMax val="0"/>
          <dgm:bulletEnabled val="1"/>
        </dgm:presLayoutVars>
      </dgm:prSet>
      <dgm:spPr/>
    </dgm:pt>
    <dgm:pt modelId="{D085015A-41AF-4EFA-A104-4FD73B2362F0}" type="pres">
      <dgm:prSet presAssocID="{CA9D674E-4FF1-45DC-82E4-0B2DB6A5363F}" presName="nodeRect" presStyleLbl="alignNode1" presStyleIdx="1" presStyleCnt="3">
        <dgm:presLayoutVars>
          <dgm:bulletEnabled val="1"/>
        </dgm:presLayoutVars>
      </dgm:prSet>
      <dgm:spPr/>
    </dgm:pt>
    <dgm:pt modelId="{51DDEE39-AF4D-473A-ADD9-234D2F641E11}" type="pres">
      <dgm:prSet presAssocID="{196DA4DC-9DD2-4A39-8A3A-D367BFE5A8BA}" presName="sibTrans" presStyleCnt="0"/>
      <dgm:spPr/>
    </dgm:pt>
    <dgm:pt modelId="{75FA0B19-ACEE-4514-8ED4-C3299FA16813}" type="pres">
      <dgm:prSet presAssocID="{94197FDE-551A-4D83-B26B-AEE0D9D7668E}" presName="compositeNode" presStyleCnt="0">
        <dgm:presLayoutVars>
          <dgm:bulletEnabled val="1"/>
        </dgm:presLayoutVars>
      </dgm:prSet>
      <dgm:spPr/>
    </dgm:pt>
    <dgm:pt modelId="{C404BF8C-36EE-4247-B682-68C2BCB0F234}" type="pres">
      <dgm:prSet presAssocID="{94197FDE-551A-4D83-B26B-AEE0D9D7668E}" presName="bgRect" presStyleLbl="alignNode1" presStyleIdx="2" presStyleCnt="3" custLinFactNeighborX="3614"/>
      <dgm:spPr/>
    </dgm:pt>
    <dgm:pt modelId="{150B127E-F624-46D0-A949-8CFCC7A3872E}" type="pres">
      <dgm:prSet presAssocID="{A6370764-3929-4A60-A59D-6F2316025930}" presName="sibTransNodeRect" presStyleLbl="alignNode1" presStyleIdx="2" presStyleCnt="3">
        <dgm:presLayoutVars>
          <dgm:chMax val="0"/>
          <dgm:bulletEnabled val="1"/>
        </dgm:presLayoutVars>
      </dgm:prSet>
      <dgm:spPr/>
    </dgm:pt>
    <dgm:pt modelId="{4F515A9F-0CA6-4A06-989F-263E15420E90}" type="pres">
      <dgm:prSet presAssocID="{94197FDE-551A-4D83-B26B-AEE0D9D7668E}" presName="nodeRect" presStyleLbl="alignNode1" presStyleIdx="2" presStyleCnt="3">
        <dgm:presLayoutVars>
          <dgm:bulletEnabled val="1"/>
        </dgm:presLayoutVars>
      </dgm:prSet>
      <dgm:spPr/>
    </dgm:pt>
  </dgm:ptLst>
  <dgm:cxnLst>
    <dgm:cxn modelId="{0A7DA706-17DD-412A-8BE0-4F6529274E66}" srcId="{15509919-36B5-4162-8899-417A9F93473B}" destId="{AAF9DEE3-8444-4CA1-8BC2-D834D3ED6C74}" srcOrd="0" destOrd="0" parTransId="{205BDF49-153E-4CE8-8402-E23704595764}" sibTransId="{23210C7F-6847-491E-BE1F-A79529AF2B8B}"/>
    <dgm:cxn modelId="{14BF7A0C-F5C9-4777-BE7E-03776402CB85}" srcId="{15509919-36B5-4162-8899-417A9F93473B}" destId="{94197FDE-551A-4D83-B26B-AEE0D9D7668E}" srcOrd="2" destOrd="0" parTransId="{326BA4FA-B5D1-4B3B-9A20-EF94DFEA5576}" sibTransId="{A6370764-3929-4A60-A59D-6F2316025930}"/>
    <dgm:cxn modelId="{109C0B15-B806-4127-A7EA-6F2FD85C2B5C}" type="presOf" srcId="{AAF9DEE3-8444-4CA1-8BC2-D834D3ED6C74}" destId="{B158057C-23C1-45AE-9273-5935A8F6104B}" srcOrd="1" destOrd="0" presId="urn:microsoft.com/office/officeart/2016/7/layout/LinearBlockProcessNumbered"/>
    <dgm:cxn modelId="{284ED317-FBD3-4318-9DC1-43DD0A7A84DA}" type="presOf" srcId="{CA9D674E-4FF1-45DC-82E4-0B2DB6A5363F}" destId="{D085015A-41AF-4EFA-A104-4FD73B2362F0}" srcOrd="1" destOrd="0" presId="urn:microsoft.com/office/officeart/2016/7/layout/LinearBlockProcessNumbered"/>
    <dgm:cxn modelId="{28938E20-006F-438A-BC3B-539C09A41AF8}" type="presOf" srcId="{23210C7F-6847-491E-BE1F-A79529AF2B8B}" destId="{15536E38-36FE-4A51-B620-2715BFAD5475}" srcOrd="0" destOrd="0" presId="urn:microsoft.com/office/officeart/2016/7/layout/LinearBlockProcessNumbered"/>
    <dgm:cxn modelId="{9519B82E-A537-470B-AA27-A5E33C934F3E}" type="presOf" srcId="{196DA4DC-9DD2-4A39-8A3A-D367BFE5A8BA}" destId="{68AC9669-DC11-473A-AA2E-579A44E78C37}" srcOrd="0" destOrd="0" presId="urn:microsoft.com/office/officeart/2016/7/layout/LinearBlockProcessNumbered"/>
    <dgm:cxn modelId="{C5BD0B3A-2D82-4EC1-9975-05076C4418DA}" srcId="{15509919-36B5-4162-8899-417A9F93473B}" destId="{CA9D674E-4FF1-45DC-82E4-0B2DB6A5363F}" srcOrd="1" destOrd="0" parTransId="{F1F10F9B-925A-4787-9D00-91106497A02E}" sibTransId="{196DA4DC-9DD2-4A39-8A3A-D367BFE5A8BA}"/>
    <dgm:cxn modelId="{6E5EF465-680F-4962-87CA-2B44BA61BBF3}" type="presOf" srcId="{AAF9DEE3-8444-4CA1-8BC2-D834D3ED6C74}" destId="{F4992080-7D4E-4F2B-B608-170DDBB6006A}" srcOrd="0" destOrd="0" presId="urn:microsoft.com/office/officeart/2016/7/layout/LinearBlockProcessNumbered"/>
    <dgm:cxn modelId="{CF935E66-AAD5-47BD-8C19-B60CC8CD9069}" type="presOf" srcId="{94197FDE-551A-4D83-B26B-AEE0D9D7668E}" destId="{4F515A9F-0CA6-4A06-989F-263E15420E90}" srcOrd="1" destOrd="0" presId="urn:microsoft.com/office/officeart/2016/7/layout/LinearBlockProcessNumbered"/>
    <dgm:cxn modelId="{AEC6D081-73F8-41AD-9101-B43295B68E14}" type="presOf" srcId="{CA9D674E-4FF1-45DC-82E4-0B2DB6A5363F}" destId="{0802B4A8-7224-4B0A-95B7-D17AEB2B2AFF}" srcOrd="0" destOrd="0" presId="urn:microsoft.com/office/officeart/2016/7/layout/LinearBlockProcessNumbered"/>
    <dgm:cxn modelId="{0E7C9B89-64E6-45E7-98EA-7C08AE7432DA}" type="presOf" srcId="{94197FDE-551A-4D83-B26B-AEE0D9D7668E}" destId="{C404BF8C-36EE-4247-B682-68C2BCB0F234}" srcOrd="0" destOrd="0" presId="urn:microsoft.com/office/officeart/2016/7/layout/LinearBlockProcessNumbered"/>
    <dgm:cxn modelId="{840BB0C7-181A-4BA4-9324-C35937B4BA77}" type="presOf" srcId="{15509919-36B5-4162-8899-417A9F93473B}" destId="{09F899AB-70CA-46DA-8F8C-58514A9FEF67}" srcOrd="0" destOrd="0" presId="urn:microsoft.com/office/officeart/2016/7/layout/LinearBlockProcessNumbered"/>
    <dgm:cxn modelId="{061320D2-D29E-4B9A-A84F-296370C43895}" type="presOf" srcId="{A6370764-3929-4A60-A59D-6F2316025930}" destId="{150B127E-F624-46D0-A949-8CFCC7A3872E}" srcOrd="0" destOrd="0" presId="urn:microsoft.com/office/officeart/2016/7/layout/LinearBlockProcessNumbered"/>
    <dgm:cxn modelId="{90D3E440-E32E-4616-A794-C357B58C725C}" type="presParOf" srcId="{09F899AB-70CA-46DA-8F8C-58514A9FEF67}" destId="{9E708B2C-9056-43B8-820C-8D4D2D591614}" srcOrd="0" destOrd="0" presId="urn:microsoft.com/office/officeart/2016/7/layout/LinearBlockProcessNumbered"/>
    <dgm:cxn modelId="{94905F72-0547-4876-85BD-1CE201853F0E}" type="presParOf" srcId="{9E708B2C-9056-43B8-820C-8D4D2D591614}" destId="{F4992080-7D4E-4F2B-B608-170DDBB6006A}" srcOrd="0" destOrd="0" presId="urn:microsoft.com/office/officeart/2016/7/layout/LinearBlockProcessNumbered"/>
    <dgm:cxn modelId="{32F232D9-C82F-455D-A4CB-8A6F950974CB}" type="presParOf" srcId="{9E708B2C-9056-43B8-820C-8D4D2D591614}" destId="{15536E38-36FE-4A51-B620-2715BFAD5475}" srcOrd="1" destOrd="0" presId="urn:microsoft.com/office/officeart/2016/7/layout/LinearBlockProcessNumbered"/>
    <dgm:cxn modelId="{E1630E94-0972-452E-A256-8FE168492E2F}" type="presParOf" srcId="{9E708B2C-9056-43B8-820C-8D4D2D591614}" destId="{B158057C-23C1-45AE-9273-5935A8F6104B}" srcOrd="2" destOrd="0" presId="urn:microsoft.com/office/officeart/2016/7/layout/LinearBlockProcessNumbered"/>
    <dgm:cxn modelId="{3D53040A-6114-439D-91AE-A92823686B42}" type="presParOf" srcId="{09F899AB-70CA-46DA-8F8C-58514A9FEF67}" destId="{5D52B8B6-958E-480C-9455-911A104C8C73}" srcOrd="1" destOrd="0" presId="urn:microsoft.com/office/officeart/2016/7/layout/LinearBlockProcessNumbered"/>
    <dgm:cxn modelId="{B7A23FED-2302-47D8-8E80-C7B4D99F0301}" type="presParOf" srcId="{09F899AB-70CA-46DA-8F8C-58514A9FEF67}" destId="{4C550E1C-ACB2-4A5D-BD4A-3D5D60E405E6}" srcOrd="2" destOrd="0" presId="urn:microsoft.com/office/officeart/2016/7/layout/LinearBlockProcessNumbered"/>
    <dgm:cxn modelId="{B9E766C8-B1F9-4299-93D9-C5605EEE5998}" type="presParOf" srcId="{4C550E1C-ACB2-4A5D-BD4A-3D5D60E405E6}" destId="{0802B4A8-7224-4B0A-95B7-D17AEB2B2AFF}" srcOrd="0" destOrd="0" presId="urn:microsoft.com/office/officeart/2016/7/layout/LinearBlockProcessNumbered"/>
    <dgm:cxn modelId="{DDDBCEBE-059F-40AD-A1D1-8D888A5BCC15}" type="presParOf" srcId="{4C550E1C-ACB2-4A5D-BD4A-3D5D60E405E6}" destId="{68AC9669-DC11-473A-AA2E-579A44E78C37}" srcOrd="1" destOrd="0" presId="urn:microsoft.com/office/officeart/2016/7/layout/LinearBlockProcessNumbered"/>
    <dgm:cxn modelId="{90FC101C-CCF0-411F-ABB9-797553DF6D08}" type="presParOf" srcId="{4C550E1C-ACB2-4A5D-BD4A-3D5D60E405E6}" destId="{D085015A-41AF-4EFA-A104-4FD73B2362F0}" srcOrd="2" destOrd="0" presId="urn:microsoft.com/office/officeart/2016/7/layout/LinearBlockProcessNumbered"/>
    <dgm:cxn modelId="{CC912769-195D-4CF5-8CCA-4A5BA1F34D98}" type="presParOf" srcId="{09F899AB-70CA-46DA-8F8C-58514A9FEF67}" destId="{51DDEE39-AF4D-473A-ADD9-234D2F641E11}" srcOrd="3" destOrd="0" presId="urn:microsoft.com/office/officeart/2016/7/layout/LinearBlockProcessNumbered"/>
    <dgm:cxn modelId="{AE4FD015-2B23-470F-A427-0C58480510D1}" type="presParOf" srcId="{09F899AB-70CA-46DA-8F8C-58514A9FEF67}" destId="{75FA0B19-ACEE-4514-8ED4-C3299FA16813}" srcOrd="4" destOrd="0" presId="urn:microsoft.com/office/officeart/2016/7/layout/LinearBlockProcessNumbered"/>
    <dgm:cxn modelId="{AC268DD8-C8F2-4CE2-BFF7-995026935EBE}" type="presParOf" srcId="{75FA0B19-ACEE-4514-8ED4-C3299FA16813}" destId="{C404BF8C-36EE-4247-B682-68C2BCB0F234}" srcOrd="0" destOrd="0" presId="urn:microsoft.com/office/officeart/2016/7/layout/LinearBlockProcessNumbered"/>
    <dgm:cxn modelId="{E368857E-66C8-452F-BED9-5F5EDECE0188}" type="presParOf" srcId="{75FA0B19-ACEE-4514-8ED4-C3299FA16813}" destId="{150B127E-F624-46D0-A949-8CFCC7A3872E}" srcOrd="1" destOrd="0" presId="urn:microsoft.com/office/officeart/2016/7/layout/LinearBlockProcessNumbered"/>
    <dgm:cxn modelId="{005D5B6F-84AE-4AD2-81DB-F16D37A8F08F}" type="presParOf" srcId="{75FA0B19-ACEE-4514-8ED4-C3299FA16813}" destId="{4F515A9F-0CA6-4A06-989F-263E15420E9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A0B5F-137F-4DAA-844A-E55AE280431E}">
      <dsp:nvSpPr>
        <dsp:cNvPr id="0" name=""/>
        <dsp:cNvSpPr/>
      </dsp:nvSpPr>
      <dsp:spPr>
        <a:xfrm>
          <a:off x="-4743050" y="-727016"/>
          <a:ext cx="5649478" cy="5649478"/>
        </a:xfrm>
        <a:prstGeom prst="blockArc">
          <a:avLst>
            <a:gd name="adj1" fmla="val 18900000"/>
            <a:gd name="adj2" fmla="val 2700000"/>
            <a:gd name="adj3" fmla="val 382"/>
          </a:avLst>
        </a:prstGeom>
        <a:noFill/>
        <a:ln w="12700" cap="flat" cmpd="sng" algn="ctr">
          <a:solidFill>
            <a:schemeClr val="accent5">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2F7C78CA-EF8B-4E7D-A64E-7A6D537C7329}">
      <dsp:nvSpPr>
        <dsp:cNvPr id="0" name=""/>
        <dsp:cNvSpPr/>
      </dsp:nvSpPr>
      <dsp:spPr>
        <a:xfrm>
          <a:off x="474719" y="322545"/>
          <a:ext cx="9607697" cy="645427"/>
        </a:xfrm>
        <a:prstGeom prst="rect">
          <a:avLst/>
        </a:prstGeom>
        <a:gradFill rotWithShape="0">
          <a:gsLst>
            <a:gs pos="0">
              <a:schemeClr val="accent5">
                <a:alpha val="90000"/>
                <a:hueOff val="0"/>
                <a:satOff val="0"/>
                <a:lumOff val="0"/>
                <a:alphaOff val="0"/>
                <a:satMod val="100000"/>
                <a:lumMod val="100000"/>
              </a:schemeClr>
            </a:gs>
            <a:gs pos="50000">
              <a:schemeClr val="accent5">
                <a:alpha val="90000"/>
                <a:hueOff val="0"/>
                <a:satOff val="0"/>
                <a:lumOff val="0"/>
                <a:alphaOff val="0"/>
                <a:shade val="99000"/>
                <a:satMod val="105000"/>
                <a:lumMod val="100000"/>
              </a:schemeClr>
            </a:gs>
            <a:gs pos="100000">
              <a:schemeClr val="accent5">
                <a:alpha val="90000"/>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1230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latin typeface="+mj-lt"/>
            </a:rPr>
            <a:t>Face mask detection problem</a:t>
          </a:r>
        </a:p>
      </dsp:txBody>
      <dsp:txXfrm>
        <a:off x="474719" y="322545"/>
        <a:ext cx="9607697" cy="645427"/>
      </dsp:txXfrm>
    </dsp:sp>
    <dsp:sp modelId="{AF815FD5-43E1-4AD2-AD50-F1156C9F9140}">
      <dsp:nvSpPr>
        <dsp:cNvPr id="0" name=""/>
        <dsp:cNvSpPr/>
      </dsp:nvSpPr>
      <dsp:spPr>
        <a:xfrm>
          <a:off x="71327" y="241867"/>
          <a:ext cx="806784" cy="806784"/>
        </a:xfrm>
        <a:prstGeom prst="ellipse">
          <a:avLst/>
        </a:prstGeom>
        <a:solidFill>
          <a:schemeClr val="lt1">
            <a:hueOff val="0"/>
            <a:satOff val="0"/>
            <a:lumOff val="0"/>
            <a:alphaOff val="0"/>
          </a:schemeClr>
        </a:solidFill>
        <a:ln w="6350" cap="flat" cmpd="sng" algn="ctr">
          <a:solidFill>
            <a:schemeClr val="accent5">
              <a:alpha val="90000"/>
              <a:hueOff val="0"/>
              <a:satOff val="0"/>
              <a:lumOff val="0"/>
              <a:alphaOff val="0"/>
            </a:schemeClr>
          </a:solidFill>
          <a:prstDash val="solid"/>
        </a:ln>
        <a:effectLst>
          <a:outerShdw blurRad="38100" dist="12700" dir="5400000" algn="ctr" rotWithShape="0">
            <a:srgbClr val="000000">
              <a:alpha val="63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CE2D1FB-22FC-4691-917F-E2CB43058D8C}">
      <dsp:nvSpPr>
        <dsp:cNvPr id="0" name=""/>
        <dsp:cNvSpPr/>
      </dsp:nvSpPr>
      <dsp:spPr>
        <a:xfrm>
          <a:off x="844758" y="1290854"/>
          <a:ext cx="9237659" cy="645427"/>
        </a:xfrm>
        <a:prstGeom prst="rect">
          <a:avLst/>
        </a:prstGeom>
        <a:gradFill rotWithShape="0">
          <a:gsLst>
            <a:gs pos="0">
              <a:schemeClr val="accent5">
                <a:alpha val="90000"/>
                <a:hueOff val="0"/>
                <a:satOff val="0"/>
                <a:lumOff val="0"/>
                <a:alphaOff val="-13333"/>
                <a:satMod val="100000"/>
                <a:lumMod val="100000"/>
              </a:schemeClr>
            </a:gs>
            <a:gs pos="50000">
              <a:schemeClr val="accent5">
                <a:alpha val="90000"/>
                <a:hueOff val="0"/>
                <a:satOff val="0"/>
                <a:lumOff val="0"/>
                <a:alphaOff val="-13333"/>
                <a:shade val="99000"/>
                <a:satMod val="105000"/>
                <a:lumMod val="100000"/>
              </a:schemeClr>
            </a:gs>
            <a:gs pos="100000">
              <a:schemeClr val="accent5">
                <a:alpha val="90000"/>
                <a:hueOff val="0"/>
                <a:satOff val="0"/>
                <a:lumOff val="0"/>
                <a:alphaOff val="-13333"/>
                <a:shade val="98000"/>
                <a:satMod val="105000"/>
                <a:lumMod val="100000"/>
              </a:schemeClr>
            </a:gs>
          </a:gsLst>
          <a:lin ang="5400000" scaled="0"/>
        </a:gradFill>
        <a:ln>
          <a:noFill/>
        </a:ln>
        <a:effectLst>
          <a:outerShdw blurRad="38100" dist="12700" dir="5400000" algn="ctr" rotWithShape="0">
            <a:srgbClr val="000000">
              <a:alpha val="63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1230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latin typeface="+mj-lt"/>
            </a:rPr>
            <a:t>Imbalance processing </a:t>
          </a:r>
        </a:p>
      </dsp:txBody>
      <dsp:txXfrm>
        <a:off x="844758" y="1290854"/>
        <a:ext cx="9237659" cy="645427"/>
      </dsp:txXfrm>
    </dsp:sp>
    <dsp:sp modelId="{C26270AC-95E2-4C93-8199-9D0B6CC0DEB8}">
      <dsp:nvSpPr>
        <dsp:cNvPr id="0" name=""/>
        <dsp:cNvSpPr/>
      </dsp:nvSpPr>
      <dsp:spPr>
        <a:xfrm>
          <a:off x="441366" y="1210176"/>
          <a:ext cx="806784" cy="806784"/>
        </a:xfrm>
        <a:prstGeom prst="ellipse">
          <a:avLst/>
        </a:prstGeom>
        <a:solidFill>
          <a:schemeClr val="lt1">
            <a:hueOff val="0"/>
            <a:satOff val="0"/>
            <a:lumOff val="0"/>
            <a:alphaOff val="0"/>
          </a:schemeClr>
        </a:solidFill>
        <a:ln w="6350" cap="flat" cmpd="sng" algn="ctr">
          <a:solidFill>
            <a:schemeClr val="accent5">
              <a:alpha val="90000"/>
              <a:hueOff val="0"/>
              <a:satOff val="0"/>
              <a:lumOff val="0"/>
              <a:alphaOff val="-13333"/>
            </a:schemeClr>
          </a:solidFill>
          <a:prstDash val="solid"/>
        </a:ln>
        <a:effectLst>
          <a:outerShdw blurRad="38100" dist="12700" dir="5400000" algn="ctr" rotWithShape="0">
            <a:srgbClr val="000000">
              <a:alpha val="63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E3520D50-6AE5-4DCF-B2F5-3A86A0809176}">
      <dsp:nvSpPr>
        <dsp:cNvPr id="0" name=""/>
        <dsp:cNvSpPr/>
      </dsp:nvSpPr>
      <dsp:spPr>
        <a:xfrm>
          <a:off x="844758" y="2259163"/>
          <a:ext cx="9237659" cy="645427"/>
        </a:xfrm>
        <a:prstGeom prst="rect">
          <a:avLst/>
        </a:prstGeom>
        <a:gradFill rotWithShape="0">
          <a:gsLst>
            <a:gs pos="0">
              <a:schemeClr val="accent5">
                <a:alpha val="90000"/>
                <a:hueOff val="0"/>
                <a:satOff val="0"/>
                <a:lumOff val="0"/>
                <a:alphaOff val="-26667"/>
                <a:satMod val="100000"/>
                <a:lumMod val="100000"/>
              </a:schemeClr>
            </a:gs>
            <a:gs pos="50000">
              <a:schemeClr val="accent5">
                <a:alpha val="90000"/>
                <a:hueOff val="0"/>
                <a:satOff val="0"/>
                <a:lumOff val="0"/>
                <a:alphaOff val="-26667"/>
                <a:shade val="99000"/>
                <a:satMod val="105000"/>
                <a:lumMod val="100000"/>
              </a:schemeClr>
            </a:gs>
            <a:gs pos="100000">
              <a:schemeClr val="accent5">
                <a:alpha val="90000"/>
                <a:hueOff val="0"/>
                <a:satOff val="0"/>
                <a:lumOff val="0"/>
                <a:alphaOff val="-26667"/>
                <a:shade val="98000"/>
                <a:satMod val="105000"/>
                <a:lumMod val="100000"/>
              </a:schemeClr>
            </a:gs>
          </a:gsLst>
          <a:lin ang="5400000" scaled="0"/>
        </a:gradFill>
        <a:ln>
          <a:noFill/>
        </a:ln>
        <a:effectLst>
          <a:outerShdw blurRad="38100" dist="12700" dir="5400000" algn="ctr" rotWithShape="0">
            <a:srgbClr val="000000">
              <a:alpha val="63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1230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latin typeface="+mj-lt"/>
            </a:rPr>
            <a:t>Object detection</a:t>
          </a:r>
        </a:p>
      </dsp:txBody>
      <dsp:txXfrm>
        <a:off x="844758" y="2259163"/>
        <a:ext cx="9237659" cy="645427"/>
      </dsp:txXfrm>
    </dsp:sp>
    <dsp:sp modelId="{B0655CAE-AD56-438F-8789-3AF051C59240}">
      <dsp:nvSpPr>
        <dsp:cNvPr id="0" name=""/>
        <dsp:cNvSpPr/>
      </dsp:nvSpPr>
      <dsp:spPr>
        <a:xfrm>
          <a:off x="441366" y="2178484"/>
          <a:ext cx="806784" cy="806784"/>
        </a:xfrm>
        <a:prstGeom prst="ellipse">
          <a:avLst/>
        </a:prstGeom>
        <a:solidFill>
          <a:schemeClr val="lt1">
            <a:hueOff val="0"/>
            <a:satOff val="0"/>
            <a:lumOff val="0"/>
            <a:alphaOff val="0"/>
          </a:schemeClr>
        </a:solidFill>
        <a:ln w="6350" cap="flat" cmpd="sng" algn="ctr">
          <a:solidFill>
            <a:schemeClr val="accent5">
              <a:alpha val="90000"/>
              <a:hueOff val="0"/>
              <a:satOff val="0"/>
              <a:lumOff val="0"/>
              <a:alphaOff val="-26667"/>
            </a:schemeClr>
          </a:solidFill>
          <a:prstDash val="solid"/>
        </a:ln>
        <a:effectLst>
          <a:outerShdw blurRad="38100" dist="12700" dir="5400000" algn="ctr" rotWithShape="0">
            <a:srgbClr val="000000">
              <a:alpha val="63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C8EC9983-35D7-4537-A246-B64AB8C00125}">
      <dsp:nvSpPr>
        <dsp:cNvPr id="0" name=""/>
        <dsp:cNvSpPr/>
      </dsp:nvSpPr>
      <dsp:spPr>
        <a:xfrm>
          <a:off x="474719" y="3227471"/>
          <a:ext cx="9607697" cy="645427"/>
        </a:xfrm>
        <a:prstGeom prst="rect">
          <a:avLst/>
        </a:prstGeom>
        <a:gradFill rotWithShape="0">
          <a:gsLst>
            <a:gs pos="0">
              <a:schemeClr val="accent5">
                <a:alpha val="90000"/>
                <a:hueOff val="0"/>
                <a:satOff val="0"/>
                <a:lumOff val="0"/>
                <a:alphaOff val="-40000"/>
                <a:satMod val="100000"/>
                <a:lumMod val="100000"/>
              </a:schemeClr>
            </a:gs>
            <a:gs pos="50000">
              <a:schemeClr val="accent5">
                <a:alpha val="90000"/>
                <a:hueOff val="0"/>
                <a:satOff val="0"/>
                <a:lumOff val="0"/>
                <a:alphaOff val="-40000"/>
                <a:shade val="99000"/>
                <a:satMod val="105000"/>
                <a:lumMod val="100000"/>
              </a:schemeClr>
            </a:gs>
            <a:gs pos="100000">
              <a:schemeClr val="accent5">
                <a:alpha val="90000"/>
                <a:hueOff val="0"/>
                <a:satOff val="0"/>
                <a:lumOff val="0"/>
                <a:alphaOff val="-40000"/>
                <a:shade val="98000"/>
                <a:satMod val="105000"/>
                <a:lumMod val="100000"/>
              </a:schemeClr>
            </a:gs>
          </a:gsLst>
          <a:lin ang="5400000" scaled="0"/>
        </a:gradFill>
        <a:ln>
          <a:noFill/>
        </a:ln>
        <a:effectLst>
          <a:outerShdw blurRad="38100" dist="12700" dir="5400000" algn="ctr" rotWithShape="0">
            <a:srgbClr val="000000">
              <a:alpha val="63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1230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kern="1200">
              <a:latin typeface="+mj-lt"/>
            </a:rPr>
            <a:t>Object tracking</a:t>
          </a:r>
        </a:p>
      </dsp:txBody>
      <dsp:txXfrm>
        <a:off x="474719" y="3227471"/>
        <a:ext cx="9607697" cy="645427"/>
      </dsp:txXfrm>
    </dsp:sp>
    <dsp:sp modelId="{EDBCE87D-AF46-45C4-90D0-A31E6C057B58}">
      <dsp:nvSpPr>
        <dsp:cNvPr id="0" name=""/>
        <dsp:cNvSpPr/>
      </dsp:nvSpPr>
      <dsp:spPr>
        <a:xfrm>
          <a:off x="71327" y="3146793"/>
          <a:ext cx="806784" cy="806784"/>
        </a:xfrm>
        <a:prstGeom prst="ellipse">
          <a:avLst/>
        </a:prstGeom>
        <a:solidFill>
          <a:schemeClr val="lt1">
            <a:hueOff val="0"/>
            <a:satOff val="0"/>
            <a:lumOff val="0"/>
            <a:alphaOff val="0"/>
          </a:schemeClr>
        </a:solidFill>
        <a:ln w="6350" cap="flat" cmpd="sng" algn="ctr">
          <a:solidFill>
            <a:schemeClr val="accent5">
              <a:alpha val="90000"/>
              <a:hueOff val="0"/>
              <a:satOff val="0"/>
              <a:lumOff val="0"/>
              <a:alphaOff val="-40000"/>
            </a:schemeClr>
          </a:solidFill>
          <a:prstDash val="solid"/>
        </a:ln>
        <a:effectLst>
          <a:outerShdw blurRad="38100" dist="12700" dir="5400000" algn="ctr" rotWithShape="0">
            <a:srgbClr val="000000">
              <a:alpha val="63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92080-7D4E-4F2B-B608-170DDBB6006A}">
      <dsp:nvSpPr>
        <dsp:cNvPr id="0" name=""/>
        <dsp:cNvSpPr/>
      </dsp:nvSpPr>
      <dsp:spPr>
        <a:xfrm>
          <a:off x="31111" y="0"/>
          <a:ext cx="2713196" cy="3023937"/>
        </a:xfrm>
        <a:prstGeom prst="rect">
          <a:avLst/>
        </a:prstGeom>
        <a:solidFill>
          <a:schemeClr val="accent5">
            <a:alpha val="90000"/>
            <a:hueOff val="0"/>
            <a:satOff val="0"/>
            <a:lumOff val="0"/>
            <a:alphaOff val="0"/>
          </a:schemeClr>
        </a:solidFill>
        <a:ln w="12700" cap="flat" cmpd="sng" algn="ctr">
          <a:solidFill>
            <a:schemeClr val="accent5">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03" tIns="0" rIns="268003" bIns="330200" numCol="1" spcCol="1270" anchor="t" anchorCtr="0">
          <a:noAutofit/>
        </a:bodyPr>
        <a:lstStyle/>
        <a:p>
          <a:pPr marL="0" lvl="0" indent="0" algn="l" defTabSz="1155700">
            <a:lnSpc>
              <a:spcPct val="90000"/>
            </a:lnSpc>
            <a:spcBef>
              <a:spcPct val="0"/>
            </a:spcBef>
            <a:spcAft>
              <a:spcPct val="35000"/>
            </a:spcAft>
            <a:buNone/>
          </a:pPr>
          <a:r>
            <a:rPr lang="en-US" sz="2600" kern="1200"/>
            <a:t>Applications</a:t>
          </a:r>
        </a:p>
        <a:p>
          <a:pPr marL="0" lvl="0" indent="0" algn="l" defTabSz="1155700">
            <a:lnSpc>
              <a:spcPct val="90000"/>
            </a:lnSpc>
            <a:spcBef>
              <a:spcPct val="0"/>
            </a:spcBef>
            <a:spcAft>
              <a:spcPct val="35000"/>
            </a:spcAft>
            <a:buNone/>
          </a:pPr>
          <a:r>
            <a:rPr lang="en-US" sz="2000" kern="1200"/>
            <a:t>- Robotic</a:t>
          </a:r>
        </a:p>
        <a:p>
          <a:pPr marL="0" lvl="0" indent="0" algn="l" defTabSz="1155700">
            <a:lnSpc>
              <a:spcPct val="90000"/>
            </a:lnSpc>
            <a:spcBef>
              <a:spcPct val="0"/>
            </a:spcBef>
            <a:spcAft>
              <a:spcPct val="35000"/>
            </a:spcAft>
            <a:buNone/>
          </a:pPr>
          <a:r>
            <a:rPr lang="en-US" sz="2000" kern="1200"/>
            <a:t>- CCTV</a:t>
          </a:r>
          <a:endParaRPr lang="en-US" sz="2000" kern="1200" dirty="0"/>
        </a:p>
      </dsp:txBody>
      <dsp:txXfrm>
        <a:off x="31111" y="1209574"/>
        <a:ext cx="2713196" cy="1814362"/>
      </dsp:txXfrm>
    </dsp:sp>
    <dsp:sp modelId="{15536E38-36FE-4A51-B620-2715BFAD5475}">
      <dsp:nvSpPr>
        <dsp:cNvPr id="0" name=""/>
        <dsp:cNvSpPr/>
      </dsp:nvSpPr>
      <dsp:spPr>
        <a:xfrm>
          <a:off x="669" y="0"/>
          <a:ext cx="2713196" cy="120957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8003" tIns="165100" rIns="268003"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endParaRPr lang="en-US" sz="6400" kern="1200" dirty="0"/>
        </a:p>
      </dsp:txBody>
      <dsp:txXfrm>
        <a:off x="669" y="0"/>
        <a:ext cx="2713196" cy="1209574"/>
      </dsp:txXfrm>
    </dsp:sp>
    <dsp:sp modelId="{0802B4A8-7224-4B0A-95B7-D17AEB2B2AFF}">
      <dsp:nvSpPr>
        <dsp:cNvPr id="0" name=""/>
        <dsp:cNvSpPr/>
      </dsp:nvSpPr>
      <dsp:spPr>
        <a:xfrm>
          <a:off x="2931600" y="0"/>
          <a:ext cx="2713196" cy="3023937"/>
        </a:xfrm>
        <a:prstGeom prst="rect">
          <a:avLst/>
        </a:prstGeom>
        <a:solidFill>
          <a:schemeClr val="accent5">
            <a:alpha val="90000"/>
            <a:hueOff val="0"/>
            <a:satOff val="0"/>
            <a:lumOff val="0"/>
            <a:alphaOff val="-20000"/>
          </a:schemeClr>
        </a:solidFill>
        <a:ln w="12700" cap="flat" cmpd="sng" algn="ctr">
          <a:solidFill>
            <a:schemeClr val="accent5">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03" tIns="0" rIns="268003" bIns="330200" numCol="1" spcCol="1270" anchor="t" anchorCtr="0">
          <a:noAutofit/>
        </a:bodyPr>
        <a:lstStyle/>
        <a:p>
          <a:pPr marL="0" lvl="0" indent="0" algn="l" defTabSz="1155700">
            <a:lnSpc>
              <a:spcPct val="90000"/>
            </a:lnSpc>
            <a:spcBef>
              <a:spcPct val="0"/>
            </a:spcBef>
            <a:spcAft>
              <a:spcPct val="35000"/>
            </a:spcAft>
            <a:buNone/>
          </a:pPr>
          <a:r>
            <a:rPr lang="en-US" sz="2600" kern="1200"/>
            <a:t>Block diagram</a:t>
          </a:r>
          <a:endParaRPr lang="en-US" sz="2600" kern="1200" dirty="0"/>
        </a:p>
      </dsp:txBody>
      <dsp:txXfrm>
        <a:off x="2931600" y="1209574"/>
        <a:ext cx="2713196" cy="1814362"/>
      </dsp:txXfrm>
    </dsp:sp>
    <dsp:sp modelId="{68AC9669-DC11-473A-AA2E-579A44E78C37}">
      <dsp:nvSpPr>
        <dsp:cNvPr id="0" name=""/>
        <dsp:cNvSpPr/>
      </dsp:nvSpPr>
      <dsp:spPr>
        <a:xfrm>
          <a:off x="2930921" y="0"/>
          <a:ext cx="2713196" cy="120957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8003" tIns="165100" rIns="268003"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endParaRPr lang="en-US" sz="6400" kern="1200" dirty="0"/>
        </a:p>
      </dsp:txBody>
      <dsp:txXfrm>
        <a:off x="2930921" y="0"/>
        <a:ext cx="2713196" cy="1209574"/>
      </dsp:txXfrm>
    </dsp:sp>
    <dsp:sp modelId="{C404BF8C-36EE-4247-B682-68C2BCB0F234}">
      <dsp:nvSpPr>
        <dsp:cNvPr id="0" name=""/>
        <dsp:cNvSpPr/>
      </dsp:nvSpPr>
      <dsp:spPr>
        <a:xfrm>
          <a:off x="5861843" y="0"/>
          <a:ext cx="2713196" cy="3023937"/>
        </a:xfrm>
        <a:prstGeom prst="rect">
          <a:avLst/>
        </a:prstGeom>
        <a:solidFill>
          <a:schemeClr val="accent5">
            <a:alpha val="90000"/>
            <a:hueOff val="0"/>
            <a:satOff val="0"/>
            <a:lumOff val="0"/>
            <a:alphaOff val="-40000"/>
          </a:schemeClr>
        </a:solidFill>
        <a:ln w="12700" cap="flat" cmpd="sng" algn="ctr">
          <a:solidFill>
            <a:schemeClr val="accent5">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003" tIns="0" rIns="268003" bIns="330200" numCol="1" spcCol="1270" anchor="t" anchorCtr="0">
          <a:noAutofit/>
        </a:bodyPr>
        <a:lstStyle/>
        <a:p>
          <a:pPr marL="0" lvl="0" indent="0" algn="l" defTabSz="1155700">
            <a:lnSpc>
              <a:spcPct val="90000"/>
            </a:lnSpc>
            <a:spcBef>
              <a:spcPct val="0"/>
            </a:spcBef>
            <a:spcAft>
              <a:spcPct val="35000"/>
            </a:spcAft>
            <a:buNone/>
          </a:pPr>
          <a:r>
            <a:rPr lang="en-US" sz="2600" kern="1200"/>
            <a:t>Task</a:t>
          </a:r>
          <a:r>
            <a:rPr lang="en-US" sz="2600" kern="1200" baseline="0"/>
            <a:t> assignment</a:t>
          </a:r>
          <a:endParaRPr lang="en-US" sz="2600" kern="1200" dirty="0"/>
        </a:p>
      </dsp:txBody>
      <dsp:txXfrm>
        <a:off x="5861843" y="1209574"/>
        <a:ext cx="2713196" cy="1814362"/>
      </dsp:txXfrm>
    </dsp:sp>
    <dsp:sp modelId="{150B127E-F624-46D0-A949-8CFCC7A3872E}">
      <dsp:nvSpPr>
        <dsp:cNvPr id="0" name=""/>
        <dsp:cNvSpPr/>
      </dsp:nvSpPr>
      <dsp:spPr>
        <a:xfrm>
          <a:off x="5861173" y="0"/>
          <a:ext cx="2713196" cy="1209574"/>
        </a:xfrm>
        <a:prstGeom prst="rect">
          <a:avLst/>
        </a:prstGeom>
        <a:noFill/>
        <a:ln w="127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8003" tIns="165100" rIns="268003"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5861173" y="0"/>
        <a:ext cx="2713196" cy="120957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97D4F0E7-A380-4E8A-A5E6-02A2C57BE889}">
          <dgm:prSet phldrT="1"/>
          <dgm:t>
            <a:bodyPr/>
            <a:lstStyle/>
            <a:p>
              <a:r>
                <a:t>01</a:t>
              </a:r>
            </a:p>
          </dgm:t>
        </dgm:pt>
        <dgm:pt modelId="201" type="sibTrans" cxnId="{5712BDC4-329B-45B2-9194-A148ABB6560A}">
          <dgm:prSet phldrT="2"/>
          <dgm:t>
            <a:bodyPr/>
            <a:lstStyle/>
            <a:p>
              <a:r>
                <a:t>02</a:t>
              </a:r>
            </a:p>
          </dgm:t>
        </dgm:pt>
        <dgm:pt modelId="301" type="sibTrans" cxnId="{8984278A-33F0-4B08-ABC0-F48449CE37F3}">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D70FD4-CD6B-4EFF-ADDE-EF729132E38C}" type="datetimeFigureOut">
              <a:rPr lang="en-US" smtClean="0"/>
              <a:t>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0F8B9-B730-4063-8654-BBB65ADA7531}" type="slidenum">
              <a:rPr lang="en-US" smtClean="0"/>
              <a:t>‹#›</a:t>
            </a:fld>
            <a:endParaRPr lang="en-US"/>
          </a:p>
        </p:txBody>
      </p:sp>
    </p:spTree>
    <p:extLst>
      <p:ext uri="{BB962C8B-B14F-4D97-AF65-F5344CB8AC3E}">
        <p14:creationId xmlns:p14="http://schemas.microsoft.com/office/powerpoint/2010/main" val="50047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đây em xin trình bày về phần object tracking. Ở đây để đơn giản nhóm chúng em sử dụng phương pháp tracking sử dụng bộ lọc tương quan. Phương pháp này được dựa trên phương pháp theo bám MOSSE. Ý tưởng chủ đạo của phương pháp này như sau, ở mỗi khung hình, chúng ta trích xuất ra một vùng cửa sổ gọi là cửa sổ theo bám. Cửa sổ này sẽ được đem đi tính tương quan với một bộ lọc tương quan. Đặc điểm của bộ lọc này là nếu như trong vùng cửa sổ có vật thể chúng ta cần theo bám thì vị trí tâm của vật thể sẽ cho giá trị tương quan là cao nhất như mọi người có thể thấy như trên hình đây. Vậy làm thế nào để tìm được các hệ số cho bộ lọc tương quan này?</a:t>
            </a:r>
          </a:p>
        </p:txBody>
      </p:sp>
      <p:sp>
        <p:nvSpPr>
          <p:cNvPr id="4" name="Slide Number Placeholder 3"/>
          <p:cNvSpPr>
            <a:spLocks noGrp="1"/>
          </p:cNvSpPr>
          <p:nvPr>
            <p:ph type="sldNum" sz="quarter" idx="5"/>
          </p:nvPr>
        </p:nvSpPr>
        <p:spPr/>
        <p:txBody>
          <a:bodyPr/>
          <a:lstStyle/>
          <a:p>
            <a:fld id="{AB1B0A3E-4905-4AE6-B5F6-468FE565D4EC}" type="slidenum">
              <a:rPr lang="en-US" smtClean="0"/>
              <a:t>16</a:t>
            </a:fld>
            <a:endParaRPr lang="en-US"/>
          </a:p>
        </p:txBody>
      </p:sp>
    </p:spTree>
    <p:extLst>
      <p:ext uri="{BB962C8B-B14F-4D97-AF65-F5344CB8AC3E}">
        <p14:creationId xmlns:p14="http://schemas.microsoft.com/office/powerpoint/2010/main" val="1688596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Trên hình trong slide này mô tả lưu đồ thuật toán dung để tính hệ số của bộ lọc tương quan. Giả sử chúng ta có một video đầu vào, thì tại vài frame đầu tiên của video, người dung sẽ khoanh vùng vị trí của vật thể cần theo bám một cách thủ công. Các vùng đó sẽ được dung để khởi tạo giá trị ban đầu cho bộ lọc tương quan. Ở các frame sau, bộ lọc tương quan đó sẽ tự đồng tìm kiếm vị trí của vật thể trong frame, sau đó update lại vị trí của cửa sổ theo bám cũng như các hệ số của bộ lọc. Chính vì vậy phương pháp này gọi là adaptive filter</a:t>
            </a:r>
          </a:p>
        </p:txBody>
      </p:sp>
      <p:sp>
        <p:nvSpPr>
          <p:cNvPr id="4" name="Slide Number Placeholder 3"/>
          <p:cNvSpPr>
            <a:spLocks noGrp="1"/>
          </p:cNvSpPr>
          <p:nvPr>
            <p:ph type="sldNum" sz="quarter" idx="5"/>
          </p:nvPr>
        </p:nvSpPr>
        <p:spPr/>
        <p:txBody>
          <a:bodyPr/>
          <a:lstStyle/>
          <a:p>
            <a:fld id="{AB1B0A3E-4905-4AE6-B5F6-468FE565D4EC}" type="slidenum">
              <a:rPr lang="en-US" smtClean="0"/>
              <a:t>17</a:t>
            </a:fld>
            <a:endParaRPr lang="en-US"/>
          </a:p>
        </p:txBody>
      </p:sp>
    </p:spTree>
    <p:extLst>
      <p:ext uri="{BB962C8B-B14F-4D97-AF65-F5344CB8AC3E}">
        <p14:creationId xmlns:p14="http://schemas.microsoft.com/office/powerpoint/2010/main" val="2957692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Vậy giá trị khởi tạo của bộ lọc được tính như nào? Giả sử chúng ta sử dụng N frame để khởi tạo, thì bộ lọc h cần tìm phải thỏa mãn phương trình 1. Tức là tương quan giữa cửa sổ theo bám f_i và h phải gần với mục tiêu g_i nhất có thể. Để tính toán h với toán tử tương quan khá phức tạp vì vậy người ta chuyển phương trình trên sang miền tần số, khi đó toán tử tương quan sẽ biến thành toán tử nhân. Khi đó nghiệm của bài toán trên được thể hiện như trên phương trình 2. Trong đó lambda là 1 hệ số chuẩn hóa đưa vào để tránh trường hợp chia cho 0</a:t>
            </a:r>
          </a:p>
        </p:txBody>
      </p:sp>
      <p:sp>
        <p:nvSpPr>
          <p:cNvPr id="4" name="Slide Number Placeholder 3"/>
          <p:cNvSpPr>
            <a:spLocks noGrp="1"/>
          </p:cNvSpPr>
          <p:nvPr>
            <p:ph type="sldNum" sz="quarter" idx="5"/>
          </p:nvPr>
        </p:nvSpPr>
        <p:spPr/>
        <p:txBody>
          <a:bodyPr/>
          <a:lstStyle/>
          <a:p>
            <a:fld id="{AB1B0A3E-4905-4AE6-B5F6-468FE565D4EC}" type="slidenum">
              <a:rPr lang="en-US" smtClean="0"/>
              <a:t>18</a:t>
            </a:fld>
            <a:endParaRPr lang="en-US"/>
          </a:p>
        </p:txBody>
      </p:sp>
    </p:spTree>
    <p:extLst>
      <p:ext uri="{BB962C8B-B14F-4D97-AF65-F5344CB8AC3E}">
        <p14:creationId xmlns:p14="http://schemas.microsoft.com/office/powerpoint/2010/main" val="3933869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khi đã khởi tạo xong giá trị ban đầu cho bộ lọc, thì việc tiếp theo là phát hiện vị trí của vật thể trong một frame mới. Giả sử tọa độ của vật thể ở frame k-1 là x k-1 và y k-1, thì tại frame k, ta trích xuất ra cửa sổ theo bám tại vị trí x k-1 y k-1, biến đổi DFT nó để thu đc Z. Z sẽ đc đem nhân với bộ lọc tương quan rồi biến đổi DFT ngược lại miền thời gian. Vị trí của vật thể trong frame hiện tại k sẽ là vị trí x k, yk mà tại đó giá trị của hàm này là lớn nhất. Các hệ số của bộ lọc cũng sẽ được cập nhật lại theo công thức 4 và 5 trong đó eta gọi là learning rate và có giá trị trong khoảng 0,1</a:t>
            </a:r>
          </a:p>
        </p:txBody>
      </p:sp>
      <p:sp>
        <p:nvSpPr>
          <p:cNvPr id="4" name="Slide Number Placeholder 3"/>
          <p:cNvSpPr>
            <a:spLocks noGrp="1"/>
          </p:cNvSpPr>
          <p:nvPr>
            <p:ph type="sldNum" sz="quarter" idx="5"/>
          </p:nvPr>
        </p:nvSpPr>
        <p:spPr/>
        <p:txBody>
          <a:bodyPr/>
          <a:lstStyle/>
          <a:p>
            <a:fld id="{AB1B0A3E-4905-4AE6-B5F6-468FE565D4EC}" type="slidenum">
              <a:rPr lang="en-US" smtClean="0"/>
              <a:t>19</a:t>
            </a:fld>
            <a:endParaRPr lang="en-US"/>
          </a:p>
        </p:txBody>
      </p:sp>
    </p:spTree>
    <p:extLst>
      <p:ext uri="{BB962C8B-B14F-4D97-AF65-F5344CB8AC3E}">
        <p14:creationId xmlns:p14="http://schemas.microsoft.com/office/powerpoint/2010/main" val="696474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C0F8B9-B730-4063-8654-BBB65ADA7531}" type="slidenum">
              <a:rPr lang="en-US" smtClean="0"/>
              <a:t>21</a:t>
            </a:fld>
            <a:endParaRPr lang="en-US"/>
          </a:p>
        </p:txBody>
      </p:sp>
    </p:spTree>
    <p:extLst>
      <p:ext uri="{BB962C8B-B14F-4D97-AF65-F5344CB8AC3E}">
        <p14:creationId xmlns:p14="http://schemas.microsoft.com/office/powerpoint/2010/main" val="3437397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5745227C-566B-44BC-918C-88A406C39456}" type="datetime1">
              <a:rPr lang="en-US" smtClean="0"/>
              <a:t>2/25/2021</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D7FA32-CF46-4289-8ACD-5B714DAF7B06}" type="datetime1">
              <a:rPr lang="en-US" smtClean="0"/>
              <a:t>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87DB1595-1DDF-44CF-87CF-D47408E901B0}" type="datetime1">
              <a:rPr lang="en-US" smtClean="0"/>
              <a:t>2/25/2021</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D912C5-AD77-4EB9-92A7-47F4ACA2DA82}" type="datetime1">
              <a:rPr lang="en-US" smtClean="0"/>
              <a:t>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293118A-3DED-46DD-8040-A5809E25B9AF}" type="datetime1">
              <a:rPr lang="en-US" smtClean="0"/>
              <a:t>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3F5ECD-312D-4BDD-B98E-51D2746165B3}" type="datetime1">
              <a:rPr lang="en-US" smtClean="0"/>
              <a:t>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3C4E83-8F57-43A0-9F62-D318446150B3}" type="datetime1">
              <a:rPr lang="en-US" smtClean="0"/>
              <a:t>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F2258E7F-E9E4-41B7-9559-0669430608CD}" type="datetime1">
              <a:rPr lang="en-US" smtClean="0"/>
              <a:t>2/25/2021</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7EF40FBA-1717-4768-A424-3B6B77F5342A}" type="datetime1">
              <a:rPr lang="en-US" smtClean="0"/>
              <a:t>2/25/2021</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19771627-226A-499F-B894-A74B5FF22707}" type="datetime1">
              <a:rPr lang="en-US" smtClean="0"/>
              <a:t>2/25/2021</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a:blip r:embed="rId3"/>
          <a:srcRect t="6055" b="6055"/>
          <a:stretch/>
        </p:blipFill>
        <p:spPr>
          <a:xfrm>
            <a:off x="21" y="10"/>
            <a:ext cx="12191979" cy="6857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useBgFill="1">
        <p:nvSpPr>
          <p:cNvPr id="35" name="Rectangle 25">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37" name="Rectangle 27">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771131" y="1754128"/>
            <a:ext cx="8649738" cy="2590800"/>
          </a:xfrm>
        </p:spPr>
        <p:txBody>
          <a:bodyPr>
            <a:normAutofit/>
          </a:bodyPr>
          <a:lstStyle/>
          <a:p>
            <a:r>
              <a:rPr lang="en-US"/>
              <a:t>FACE MASK DETECTION</a:t>
            </a:r>
          </a:p>
        </p:txBody>
      </p:sp>
      <p:sp>
        <p:nvSpPr>
          <p:cNvPr id="38" name="Rectangle 29">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9" name="Straight Connector 31">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40" name="Straight Connector 33">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aphicFrame>
        <p:nvGraphicFramePr>
          <p:cNvPr id="11" name="Table 7">
            <a:extLst>
              <a:ext uri="{FF2B5EF4-FFF2-40B4-BE49-F238E27FC236}">
                <a16:creationId xmlns:a16="http://schemas.microsoft.com/office/drawing/2014/main" id="{973D2DF4-16D8-4F1B-AC8B-7C9B17432FCC}"/>
              </a:ext>
            </a:extLst>
          </p:cNvPr>
          <p:cNvGraphicFramePr>
            <a:graphicFrameLocks noGrp="1"/>
          </p:cNvGraphicFramePr>
          <p:nvPr>
            <p:extLst>
              <p:ext uri="{D42A27DB-BD31-4B8C-83A1-F6EECF244321}">
                <p14:modId xmlns:p14="http://schemas.microsoft.com/office/powerpoint/2010/main" val="1696255098"/>
              </p:ext>
            </p:extLst>
          </p:nvPr>
        </p:nvGraphicFramePr>
        <p:xfrm>
          <a:off x="4148146" y="3521205"/>
          <a:ext cx="4712459" cy="1925180"/>
        </p:xfrm>
        <a:graphic>
          <a:graphicData uri="http://schemas.openxmlformats.org/drawingml/2006/table">
            <a:tbl>
              <a:tblPr firstRow="1" bandRow="1"/>
              <a:tblGrid>
                <a:gridCol w="1425502">
                  <a:extLst>
                    <a:ext uri="{9D8B030D-6E8A-4147-A177-3AD203B41FA5}">
                      <a16:colId xmlns:a16="http://schemas.microsoft.com/office/drawing/2014/main" val="2486773918"/>
                    </a:ext>
                  </a:extLst>
                </a:gridCol>
                <a:gridCol w="3286957">
                  <a:extLst>
                    <a:ext uri="{9D8B030D-6E8A-4147-A177-3AD203B41FA5}">
                      <a16:colId xmlns:a16="http://schemas.microsoft.com/office/drawing/2014/main" val="3668970391"/>
                    </a:ext>
                  </a:extLst>
                </a:gridCol>
              </a:tblGrid>
              <a:tr h="481295">
                <a:tc>
                  <a:txBody>
                    <a:bodyPr/>
                    <a:lstStyle/>
                    <a:p>
                      <a:endParaRPr lang="en-US" sz="1600">
                        <a:solidFill>
                          <a:schemeClr val="tx1"/>
                        </a:solidFill>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sz="1600">
                        <a:solidFill>
                          <a:schemeClr val="tx1"/>
                        </a:solidFill>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940673353"/>
                  </a:ext>
                </a:extLst>
              </a:tr>
              <a:tr h="481295">
                <a:tc>
                  <a:txBody>
                    <a:bodyPr/>
                    <a:lstStyle/>
                    <a:p>
                      <a:r>
                        <a:rPr lang="en-US" sz="1600">
                          <a:solidFill>
                            <a:schemeClr val="tx1"/>
                          </a:solidFill>
                          <a:latin typeface="+mn-lt"/>
                        </a:rPr>
                        <a:t>Members:</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sz="1600">
                          <a:solidFill>
                            <a:schemeClr val="tx1"/>
                          </a:solidFill>
                          <a:latin typeface="+mn-lt"/>
                        </a:rPr>
                        <a:t>Vuong Dang Huy</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77983461"/>
                  </a:ext>
                </a:extLst>
              </a:tr>
              <a:tr h="481295">
                <a:tc>
                  <a:txBody>
                    <a:bodyPr/>
                    <a:lstStyle/>
                    <a:p>
                      <a:endParaRPr lang="en-US" sz="1600">
                        <a:solidFill>
                          <a:schemeClr val="tx1"/>
                        </a:solidFill>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sz="1600">
                          <a:solidFill>
                            <a:schemeClr val="tx1"/>
                          </a:solidFill>
                          <a:latin typeface="+mn-lt"/>
                        </a:rPr>
                        <a:t>Bui Song Kiet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28317044"/>
                  </a:ext>
                </a:extLst>
              </a:tr>
              <a:tr h="481295">
                <a:tc>
                  <a:txBody>
                    <a:bodyPr/>
                    <a:lstStyle/>
                    <a:p>
                      <a:endParaRPr lang="en-US" sz="1600">
                        <a:solidFill>
                          <a:schemeClr val="tx1"/>
                        </a:solidFill>
                        <a:latin typeface="+mn-lt"/>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a:r>
                        <a:rPr lang="en-US" sz="1600">
                          <a:solidFill>
                            <a:schemeClr val="tx1"/>
                          </a:solidFill>
                          <a:latin typeface="+mn-lt"/>
                        </a:rPr>
                        <a:t>Nguyen Thi Bich Thao</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510325371"/>
                  </a:ext>
                </a:extLst>
              </a:tr>
            </a:tbl>
          </a:graphicData>
        </a:graphic>
      </p:graphicFrame>
      <p:sp>
        <p:nvSpPr>
          <p:cNvPr id="3" name="Slide Number Placeholder 2">
            <a:extLst>
              <a:ext uri="{FF2B5EF4-FFF2-40B4-BE49-F238E27FC236}">
                <a16:creationId xmlns:a16="http://schemas.microsoft.com/office/drawing/2014/main" id="{C9576256-7AEC-4E09-BF39-B6ABBFE2C4CD}"/>
              </a:ext>
            </a:extLst>
          </p:cNvPr>
          <p:cNvSpPr>
            <a:spLocks noGrp="1"/>
          </p:cNvSpPr>
          <p:nvPr>
            <p:ph type="sldNum" sz="quarter" idx="12"/>
          </p:nvPr>
        </p:nvSpPr>
        <p:spPr/>
        <p:txBody>
          <a:bodyPr/>
          <a:lstStyle/>
          <a:p>
            <a:fld id="{34B7E4EF-A1BD-40F4-AB7B-04F084DD991D}" type="slidenum">
              <a:rPr lang="en-US" smtClean="0"/>
              <a:t>1</a:t>
            </a:fld>
            <a:endParaRPr lang="en-US" dirty="0"/>
          </a:p>
        </p:txBody>
      </p:sp>
    </p:spTree>
    <p:extLst>
      <p:ext uri="{BB962C8B-B14F-4D97-AF65-F5344CB8AC3E}">
        <p14:creationId xmlns:p14="http://schemas.microsoft.com/office/powerpoint/2010/main" val="2152082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2774EA-2C66-4AAB-B93E-51414A159E05}"/>
              </a:ext>
            </a:extLst>
          </p:cNvPr>
          <p:cNvSpPr>
            <a:spLocks noGrp="1"/>
          </p:cNvSpPr>
          <p:nvPr>
            <p:ph type="title"/>
          </p:nvPr>
        </p:nvSpPr>
        <p:spPr>
          <a:xfrm>
            <a:off x="1066800" y="642594"/>
            <a:ext cx="10058400" cy="1371600"/>
          </a:xfrm>
        </p:spPr>
        <p:txBody>
          <a:bodyPr/>
          <a:lstStyle/>
          <a:p>
            <a:r>
              <a:rPr lang="en-US"/>
              <a:t>2. Imbalance processing</a:t>
            </a:r>
            <a:br>
              <a:rPr lang="en-US"/>
            </a:br>
            <a:r>
              <a:rPr lang="en-US" sz="3200"/>
              <a:t>Data augmentation</a:t>
            </a:r>
            <a:endParaRPr lang="en-US"/>
          </a:p>
        </p:txBody>
      </p:sp>
      <p:grpSp>
        <p:nvGrpSpPr>
          <p:cNvPr id="2" name="Group 1">
            <a:extLst>
              <a:ext uri="{FF2B5EF4-FFF2-40B4-BE49-F238E27FC236}">
                <a16:creationId xmlns:a16="http://schemas.microsoft.com/office/drawing/2014/main" id="{E879D187-AC93-4B93-8EAC-363662C11FC4}"/>
              </a:ext>
            </a:extLst>
          </p:cNvPr>
          <p:cNvGrpSpPr/>
          <p:nvPr/>
        </p:nvGrpSpPr>
        <p:grpSpPr>
          <a:xfrm>
            <a:off x="990600" y="2329154"/>
            <a:ext cx="10210800" cy="2453640"/>
            <a:chOff x="1066800" y="2014194"/>
            <a:chExt cx="10210800" cy="2453640"/>
          </a:xfrm>
        </p:grpSpPr>
        <p:pic>
          <p:nvPicPr>
            <p:cNvPr id="16" name="Picture 15">
              <a:extLst>
                <a:ext uri="{FF2B5EF4-FFF2-40B4-BE49-F238E27FC236}">
                  <a16:creationId xmlns:a16="http://schemas.microsoft.com/office/drawing/2014/main" id="{07CD9AF3-FBC8-43BB-889C-754337C20618}"/>
                </a:ext>
              </a:extLst>
            </p:cNvPr>
            <p:cNvPicPr>
              <a:picLocks noChangeAspect="1"/>
            </p:cNvPicPr>
            <p:nvPr/>
          </p:nvPicPr>
          <p:blipFill>
            <a:blip r:embed="rId2"/>
            <a:stretch>
              <a:fillRect/>
            </a:stretch>
          </p:blipFill>
          <p:spPr>
            <a:xfrm>
              <a:off x="6248400" y="2014194"/>
              <a:ext cx="2438400" cy="2438400"/>
            </a:xfrm>
            <a:prstGeom prst="rect">
              <a:avLst/>
            </a:prstGeom>
          </p:spPr>
        </p:pic>
        <p:pic>
          <p:nvPicPr>
            <p:cNvPr id="18" name="Picture 17">
              <a:extLst>
                <a:ext uri="{FF2B5EF4-FFF2-40B4-BE49-F238E27FC236}">
                  <a16:creationId xmlns:a16="http://schemas.microsoft.com/office/drawing/2014/main" id="{BE7764EA-4A7F-4033-820D-0D70F892E212}"/>
                </a:ext>
              </a:extLst>
            </p:cNvPr>
            <p:cNvPicPr>
              <a:picLocks noChangeAspect="1"/>
            </p:cNvPicPr>
            <p:nvPr/>
          </p:nvPicPr>
          <p:blipFill>
            <a:blip r:embed="rId3"/>
            <a:stretch>
              <a:fillRect/>
            </a:stretch>
          </p:blipFill>
          <p:spPr>
            <a:xfrm>
              <a:off x="1066800" y="2029434"/>
              <a:ext cx="2438400" cy="2438400"/>
            </a:xfrm>
            <a:prstGeom prst="rect">
              <a:avLst/>
            </a:prstGeom>
          </p:spPr>
        </p:pic>
        <p:pic>
          <p:nvPicPr>
            <p:cNvPr id="20" name="Picture 19">
              <a:extLst>
                <a:ext uri="{FF2B5EF4-FFF2-40B4-BE49-F238E27FC236}">
                  <a16:creationId xmlns:a16="http://schemas.microsoft.com/office/drawing/2014/main" id="{A6491F8A-43C2-4760-AF81-2D4D2E0FFDC7}"/>
                </a:ext>
              </a:extLst>
            </p:cNvPr>
            <p:cNvPicPr>
              <a:picLocks noChangeAspect="1"/>
            </p:cNvPicPr>
            <p:nvPr/>
          </p:nvPicPr>
          <p:blipFill>
            <a:blip r:embed="rId4"/>
            <a:stretch>
              <a:fillRect/>
            </a:stretch>
          </p:blipFill>
          <p:spPr>
            <a:xfrm>
              <a:off x="3657600" y="2029434"/>
              <a:ext cx="2438400" cy="2438400"/>
            </a:xfrm>
            <a:prstGeom prst="rect">
              <a:avLst/>
            </a:prstGeom>
          </p:spPr>
        </p:pic>
        <p:pic>
          <p:nvPicPr>
            <p:cNvPr id="23" name="Picture 22">
              <a:extLst>
                <a:ext uri="{FF2B5EF4-FFF2-40B4-BE49-F238E27FC236}">
                  <a16:creationId xmlns:a16="http://schemas.microsoft.com/office/drawing/2014/main" id="{7C1DC38E-0936-4380-935A-46C399A29619}"/>
                </a:ext>
              </a:extLst>
            </p:cNvPr>
            <p:cNvPicPr>
              <a:picLocks noChangeAspect="1"/>
            </p:cNvPicPr>
            <p:nvPr/>
          </p:nvPicPr>
          <p:blipFill>
            <a:blip r:embed="rId5"/>
            <a:stretch>
              <a:fillRect/>
            </a:stretch>
          </p:blipFill>
          <p:spPr>
            <a:xfrm>
              <a:off x="8839200" y="2029434"/>
              <a:ext cx="2438400" cy="2438400"/>
            </a:xfrm>
            <a:prstGeom prst="rect">
              <a:avLst/>
            </a:prstGeom>
          </p:spPr>
        </p:pic>
      </p:grpSp>
      <p:sp>
        <p:nvSpPr>
          <p:cNvPr id="12" name="TextBox 11">
            <a:extLst>
              <a:ext uri="{FF2B5EF4-FFF2-40B4-BE49-F238E27FC236}">
                <a16:creationId xmlns:a16="http://schemas.microsoft.com/office/drawing/2014/main" id="{22C0B605-4EA7-45EF-A761-6B36B094EF4F}"/>
              </a:ext>
            </a:extLst>
          </p:cNvPr>
          <p:cNvSpPr txBox="1"/>
          <p:nvPr/>
        </p:nvSpPr>
        <p:spPr>
          <a:xfrm>
            <a:off x="3236595" y="5591111"/>
            <a:ext cx="5718810" cy="400110"/>
          </a:xfrm>
          <a:prstGeom prst="rect">
            <a:avLst/>
          </a:prstGeom>
          <a:noFill/>
        </p:spPr>
        <p:txBody>
          <a:bodyPr wrap="square">
            <a:spAutoFit/>
          </a:bodyPr>
          <a:lstStyle/>
          <a:p>
            <a:pPr algn="ctr"/>
            <a:r>
              <a:rPr lang="en-US" sz="2000" i="1">
                <a:solidFill>
                  <a:schemeClr val="tx1"/>
                </a:solidFill>
                <a:latin typeface="Speak pro" panose="020B0504020101020102" pitchFamily="34" charset="0"/>
              </a:rPr>
              <a:t>Augmented dataset</a:t>
            </a:r>
          </a:p>
        </p:txBody>
      </p:sp>
      <p:sp>
        <p:nvSpPr>
          <p:cNvPr id="3" name="Slide Number Placeholder 2">
            <a:extLst>
              <a:ext uri="{FF2B5EF4-FFF2-40B4-BE49-F238E27FC236}">
                <a16:creationId xmlns:a16="http://schemas.microsoft.com/office/drawing/2014/main" id="{D5C90FC0-CC98-4F30-9130-48E98249366B}"/>
              </a:ext>
            </a:extLst>
          </p:cNvPr>
          <p:cNvSpPr>
            <a:spLocks noGrp="1"/>
          </p:cNvSpPr>
          <p:nvPr>
            <p:ph type="sldNum" sz="quarter" idx="12"/>
          </p:nvPr>
        </p:nvSpPr>
        <p:spPr/>
        <p:txBody>
          <a:bodyPr/>
          <a:lstStyle/>
          <a:p>
            <a:fld id="{34B7E4EF-A1BD-40F4-AB7B-04F084DD991D}" type="slidenum">
              <a:rPr lang="en-US" smtClean="0"/>
              <a:t>10</a:t>
            </a:fld>
            <a:endParaRPr lang="en-US" dirty="0"/>
          </a:p>
        </p:txBody>
      </p:sp>
    </p:spTree>
    <p:extLst>
      <p:ext uri="{BB962C8B-B14F-4D97-AF65-F5344CB8AC3E}">
        <p14:creationId xmlns:p14="http://schemas.microsoft.com/office/powerpoint/2010/main" val="3404217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2774EA-2C66-4AAB-B93E-51414A159E05}"/>
              </a:ext>
            </a:extLst>
          </p:cNvPr>
          <p:cNvSpPr>
            <a:spLocks noGrp="1"/>
          </p:cNvSpPr>
          <p:nvPr>
            <p:ph type="title"/>
          </p:nvPr>
        </p:nvSpPr>
        <p:spPr>
          <a:xfrm>
            <a:off x="1066800" y="642594"/>
            <a:ext cx="10058400" cy="1371600"/>
          </a:xfrm>
        </p:spPr>
        <p:txBody>
          <a:bodyPr/>
          <a:lstStyle/>
          <a:p>
            <a:r>
              <a:rPr lang="en-US"/>
              <a:t>2. Imbalance processing</a:t>
            </a:r>
            <a:br>
              <a:rPr lang="en-US" sz="3200"/>
            </a:br>
            <a:r>
              <a:rPr lang="en-US" sz="3200"/>
              <a:t>Data augmentation</a:t>
            </a:r>
            <a:endParaRPr lang="en-US"/>
          </a:p>
        </p:txBody>
      </p:sp>
      <p:grpSp>
        <p:nvGrpSpPr>
          <p:cNvPr id="14" name="Group 13">
            <a:extLst>
              <a:ext uri="{FF2B5EF4-FFF2-40B4-BE49-F238E27FC236}">
                <a16:creationId xmlns:a16="http://schemas.microsoft.com/office/drawing/2014/main" id="{B2583998-6369-48B7-A149-3B1893FAD14E}"/>
              </a:ext>
            </a:extLst>
          </p:cNvPr>
          <p:cNvGrpSpPr/>
          <p:nvPr/>
        </p:nvGrpSpPr>
        <p:grpSpPr>
          <a:xfrm>
            <a:off x="990600" y="2296160"/>
            <a:ext cx="10210800" cy="2936240"/>
            <a:chOff x="990600" y="4394148"/>
            <a:chExt cx="9909086" cy="2161566"/>
          </a:xfrm>
        </p:grpSpPr>
        <p:pic>
          <p:nvPicPr>
            <p:cNvPr id="5" name="Picture 4">
              <a:extLst>
                <a:ext uri="{FF2B5EF4-FFF2-40B4-BE49-F238E27FC236}">
                  <a16:creationId xmlns:a16="http://schemas.microsoft.com/office/drawing/2014/main" id="{2105DF97-F9AB-4A05-ACB3-647A17C42BAF}"/>
                </a:ext>
              </a:extLst>
            </p:cNvPr>
            <p:cNvPicPr>
              <a:picLocks noChangeAspect="1"/>
            </p:cNvPicPr>
            <p:nvPr/>
          </p:nvPicPr>
          <p:blipFill>
            <a:blip r:embed="rId2"/>
            <a:stretch>
              <a:fillRect/>
            </a:stretch>
          </p:blipFill>
          <p:spPr>
            <a:xfrm>
              <a:off x="990600" y="4394148"/>
              <a:ext cx="3201428" cy="2161566"/>
            </a:xfrm>
            <a:prstGeom prst="rect">
              <a:avLst/>
            </a:prstGeom>
          </p:spPr>
        </p:pic>
        <p:pic>
          <p:nvPicPr>
            <p:cNvPr id="11" name="Picture 10">
              <a:extLst>
                <a:ext uri="{FF2B5EF4-FFF2-40B4-BE49-F238E27FC236}">
                  <a16:creationId xmlns:a16="http://schemas.microsoft.com/office/drawing/2014/main" id="{0B81E813-25EC-4494-A477-4415C4AB75C6}"/>
                </a:ext>
              </a:extLst>
            </p:cNvPr>
            <p:cNvPicPr>
              <a:picLocks noChangeAspect="1"/>
            </p:cNvPicPr>
            <p:nvPr/>
          </p:nvPicPr>
          <p:blipFill>
            <a:blip r:embed="rId3"/>
            <a:stretch>
              <a:fillRect/>
            </a:stretch>
          </p:blipFill>
          <p:spPr>
            <a:xfrm>
              <a:off x="4344429" y="4394148"/>
              <a:ext cx="3201428" cy="2161566"/>
            </a:xfrm>
            <a:prstGeom prst="rect">
              <a:avLst/>
            </a:prstGeom>
          </p:spPr>
        </p:pic>
        <p:pic>
          <p:nvPicPr>
            <p:cNvPr id="13" name="Picture 12">
              <a:extLst>
                <a:ext uri="{FF2B5EF4-FFF2-40B4-BE49-F238E27FC236}">
                  <a16:creationId xmlns:a16="http://schemas.microsoft.com/office/drawing/2014/main" id="{C9C7C825-8C4E-4C41-8383-3BA780A79EA3}"/>
                </a:ext>
              </a:extLst>
            </p:cNvPr>
            <p:cNvPicPr>
              <a:picLocks noChangeAspect="1"/>
            </p:cNvPicPr>
            <p:nvPr/>
          </p:nvPicPr>
          <p:blipFill>
            <a:blip r:embed="rId4"/>
            <a:stretch>
              <a:fillRect/>
            </a:stretch>
          </p:blipFill>
          <p:spPr>
            <a:xfrm>
              <a:off x="7698258" y="4394148"/>
              <a:ext cx="3201428" cy="2161566"/>
            </a:xfrm>
            <a:prstGeom prst="rect">
              <a:avLst/>
            </a:prstGeom>
          </p:spPr>
        </p:pic>
      </p:grpSp>
      <p:sp>
        <p:nvSpPr>
          <p:cNvPr id="24" name="TextBox 23">
            <a:extLst>
              <a:ext uri="{FF2B5EF4-FFF2-40B4-BE49-F238E27FC236}">
                <a16:creationId xmlns:a16="http://schemas.microsoft.com/office/drawing/2014/main" id="{44B3C532-C261-4683-8763-A337AFDDFEDA}"/>
              </a:ext>
            </a:extLst>
          </p:cNvPr>
          <p:cNvSpPr txBox="1"/>
          <p:nvPr/>
        </p:nvSpPr>
        <p:spPr>
          <a:xfrm>
            <a:off x="3236595" y="5591111"/>
            <a:ext cx="5718810" cy="400110"/>
          </a:xfrm>
          <a:prstGeom prst="rect">
            <a:avLst/>
          </a:prstGeom>
          <a:noFill/>
        </p:spPr>
        <p:txBody>
          <a:bodyPr wrap="square">
            <a:spAutoFit/>
          </a:bodyPr>
          <a:lstStyle/>
          <a:p>
            <a:pPr algn="ctr"/>
            <a:r>
              <a:rPr lang="en-US" sz="2000" i="1">
                <a:solidFill>
                  <a:schemeClr val="tx1"/>
                </a:solidFill>
                <a:latin typeface="Speak pro" panose="020B0504020101020102" pitchFamily="34" charset="0"/>
              </a:rPr>
              <a:t>Augmented dataset</a:t>
            </a:r>
          </a:p>
        </p:txBody>
      </p:sp>
      <p:sp>
        <p:nvSpPr>
          <p:cNvPr id="2" name="Slide Number Placeholder 1">
            <a:extLst>
              <a:ext uri="{FF2B5EF4-FFF2-40B4-BE49-F238E27FC236}">
                <a16:creationId xmlns:a16="http://schemas.microsoft.com/office/drawing/2014/main" id="{A9A1C1B6-9910-43FE-A623-3252376B7183}"/>
              </a:ext>
            </a:extLst>
          </p:cNvPr>
          <p:cNvSpPr>
            <a:spLocks noGrp="1"/>
          </p:cNvSpPr>
          <p:nvPr>
            <p:ph type="sldNum" sz="quarter" idx="12"/>
          </p:nvPr>
        </p:nvSpPr>
        <p:spPr/>
        <p:txBody>
          <a:bodyPr/>
          <a:lstStyle/>
          <a:p>
            <a:fld id="{34B7E4EF-A1BD-40F4-AB7B-04F084DD991D}" type="slidenum">
              <a:rPr lang="en-US" smtClean="0"/>
              <a:t>11</a:t>
            </a:fld>
            <a:endParaRPr lang="en-US" dirty="0"/>
          </a:p>
        </p:txBody>
      </p:sp>
    </p:spTree>
    <p:extLst>
      <p:ext uri="{BB962C8B-B14F-4D97-AF65-F5344CB8AC3E}">
        <p14:creationId xmlns:p14="http://schemas.microsoft.com/office/powerpoint/2010/main" val="668614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35B344A-399B-4006-8344-F2332EE4B7F4}"/>
              </a:ext>
            </a:extLst>
          </p:cNvPr>
          <p:cNvGraphicFramePr/>
          <p:nvPr>
            <p:extLst>
              <p:ext uri="{D42A27DB-BD31-4B8C-83A1-F6EECF244321}">
                <p14:modId xmlns:p14="http://schemas.microsoft.com/office/powerpoint/2010/main" val="4106382957"/>
              </p:ext>
            </p:extLst>
          </p:nvPr>
        </p:nvGraphicFramePr>
        <p:xfrm>
          <a:off x="1249680" y="1631553"/>
          <a:ext cx="10160000" cy="4583853"/>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702774EA-2C66-4AAB-B93E-51414A159E05}"/>
              </a:ext>
            </a:extLst>
          </p:cNvPr>
          <p:cNvSpPr>
            <a:spLocks noGrp="1"/>
          </p:cNvSpPr>
          <p:nvPr>
            <p:ph type="title"/>
          </p:nvPr>
        </p:nvSpPr>
        <p:spPr>
          <a:xfrm>
            <a:off x="1066800" y="642594"/>
            <a:ext cx="10058400" cy="1371600"/>
          </a:xfrm>
        </p:spPr>
        <p:txBody>
          <a:bodyPr/>
          <a:lstStyle/>
          <a:p>
            <a:r>
              <a:rPr lang="en-US"/>
              <a:t>2. Imbalance processing</a:t>
            </a:r>
          </a:p>
        </p:txBody>
      </p:sp>
      <p:sp>
        <p:nvSpPr>
          <p:cNvPr id="2" name="Slide Number Placeholder 1">
            <a:extLst>
              <a:ext uri="{FF2B5EF4-FFF2-40B4-BE49-F238E27FC236}">
                <a16:creationId xmlns:a16="http://schemas.microsoft.com/office/drawing/2014/main" id="{621FBE0E-425C-4563-9934-78293D1DB917}"/>
              </a:ext>
            </a:extLst>
          </p:cNvPr>
          <p:cNvSpPr>
            <a:spLocks noGrp="1"/>
          </p:cNvSpPr>
          <p:nvPr>
            <p:ph type="sldNum" sz="quarter" idx="12"/>
          </p:nvPr>
        </p:nvSpPr>
        <p:spPr/>
        <p:txBody>
          <a:bodyPr/>
          <a:lstStyle/>
          <a:p>
            <a:fld id="{34B7E4EF-A1BD-40F4-AB7B-04F084DD991D}" type="slidenum">
              <a:rPr lang="en-US" smtClean="0"/>
              <a:t>12</a:t>
            </a:fld>
            <a:endParaRPr lang="en-US" dirty="0"/>
          </a:p>
        </p:txBody>
      </p:sp>
    </p:spTree>
    <p:extLst>
      <p:ext uri="{BB962C8B-B14F-4D97-AF65-F5344CB8AC3E}">
        <p14:creationId xmlns:p14="http://schemas.microsoft.com/office/powerpoint/2010/main" val="2645756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3. Object detection</a:t>
            </a:r>
            <a:br>
              <a:rPr lang="en-US"/>
            </a:br>
            <a:r>
              <a:rPr lang="en-US"/>
              <a:t>Why YOLO?</a:t>
            </a:r>
          </a:p>
        </p:txBody>
      </p:sp>
      <p:sp>
        <p:nvSpPr>
          <p:cNvPr id="5" name="Content Placeholder 2">
            <a:extLst>
              <a:ext uri="{FF2B5EF4-FFF2-40B4-BE49-F238E27FC236}">
                <a16:creationId xmlns:a16="http://schemas.microsoft.com/office/drawing/2014/main" id="{139BEC21-AA9F-4DF1-AF0D-B9BE61956DCE}"/>
              </a:ext>
            </a:extLst>
          </p:cNvPr>
          <p:cNvSpPr>
            <a:spLocks noGrp="1"/>
          </p:cNvSpPr>
          <p:nvPr>
            <p:ph idx="1"/>
          </p:nvPr>
        </p:nvSpPr>
        <p:spPr>
          <a:xfrm>
            <a:off x="1066797" y="1885341"/>
            <a:ext cx="10058399" cy="4330065"/>
          </a:xfrm>
        </p:spPr>
        <p:txBody>
          <a:bodyPr>
            <a:normAutofit/>
          </a:bodyPr>
          <a:lstStyle/>
          <a:p>
            <a:pPr marL="0" indent="0">
              <a:buNone/>
            </a:pPr>
            <a:r>
              <a:rPr lang="en-US" sz="2400" b="1" i="1">
                <a:ea typeface="Roboto" pitchFamily="2" charset="0"/>
                <a:cs typeface="Arial" panose="020B0604020202020204" pitchFamily="34" charset="0"/>
              </a:rPr>
              <a:t>YOLO:</a:t>
            </a:r>
            <a:r>
              <a:rPr lang="en-US" sz="2400" b="1">
                <a:ea typeface="Roboto" pitchFamily="2" charset="0"/>
                <a:cs typeface="Arial" panose="020B0604020202020204" pitchFamily="34" charset="0"/>
              </a:rPr>
              <a:t> </a:t>
            </a:r>
            <a:r>
              <a:rPr lang="en-US" sz="2400">
                <a:ea typeface="Roboto" pitchFamily="2" charset="0"/>
                <a:cs typeface="Arial" panose="020B0604020202020204" pitchFamily="34" charset="0"/>
              </a:rPr>
              <a:t>“</a:t>
            </a:r>
            <a:r>
              <a:rPr lang="en-US" sz="2200">
                <a:solidFill>
                  <a:srgbClr val="3C3C3B"/>
                </a:solidFill>
                <a:effectLst/>
              </a:rPr>
              <a:t>We reframe the object detection as </a:t>
            </a:r>
            <a:r>
              <a:rPr lang="en-US" sz="2200">
                <a:solidFill>
                  <a:srgbClr val="C00000"/>
                </a:solidFill>
                <a:effectLst/>
              </a:rPr>
              <a:t>a single regression problem</a:t>
            </a:r>
            <a:r>
              <a:rPr lang="en-US" sz="2200">
                <a:solidFill>
                  <a:srgbClr val="3C3C3B"/>
                </a:solidFill>
                <a:effectLst/>
              </a:rPr>
              <a:t>, straight from </a:t>
            </a:r>
            <a:r>
              <a:rPr lang="en-US" sz="2200">
                <a:solidFill>
                  <a:srgbClr val="C00000"/>
                </a:solidFill>
                <a:effectLst/>
              </a:rPr>
              <a:t>image pixels </a:t>
            </a:r>
            <a:r>
              <a:rPr lang="en-US" sz="2200">
                <a:solidFill>
                  <a:srgbClr val="3C3C3B"/>
                </a:solidFill>
                <a:effectLst/>
              </a:rPr>
              <a:t>to </a:t>
            </a:r>
            <a:r>
              <a:rPr lang="en-US" sz="2200">
                <a:solidFill>
                  <a:srgbClr val="C00000"/>
                </a:solidFill>
                <a:effectLst/>
              </a:rPr>
              <a:t>bounding box coordinates </a:t>
            </a:r>
            <a:r>
              <a:rPr lang="en-US" sz="2200">
                <a:solidFill>
                  <a:srgbClr val="3C3C3B"/>
                </a:solidFill>
                <a:effectLst/>
              </a:rPr>
              <a:t>and </a:t>
            </a:r>
            <a:r>
              <a:rPr lang="en-US" sz="2200">
                <a:solidFill>
                  <a:srgbClr val="C00000"/>
                </a:solidFill>
                <a:effectLst/>
              </a:rPr>
              <a:t>class probabilities</a:t>
            </a:r>
            <a:r>
              <a:rPr lang="en-US" sz="2200">
                <a:solidFill>
                  <a:srgbClr val="3C3C3B"/>
                </a:solidFill>
                <a:effectLst/>
              </a:rPr>
              <a:t>.”</a:t>
            </a:r>
            <a:endParaRPr lang="en-US" sz="2200">
              <a:ea typeface="Roboto" pitchFamily="2" charset="0"/>
              <a:cs typeface="Arial" panose="020B0604020202020204" pitchFamily="34" charset="0"/>
            </a:endParaRPr>
          </a:p>
        </p:txBody>
      </p:sp>
      <p:pic>
        <p:nvPicPr>
          <p:cNvPr id="6" name="Picture 5">
            <a:extLst>
              <a:ext uri="{FF2B5EF4-FFF2-40B4-BE49-F238E27FC236}">
                <a16:creationId xmlns:a16="http://schemas.microsoft.com/office/drawing/2014/main" id="{29F2F620-1A4D-46E2-BC0F-0E03766DBFE3}"/>
              </a:ext>
            </a:extLst>
          </p:cNvPr>
          <p:cNvPicPr>
            <a:picLocks noChangeAspect="1"/>
          </p:cNvPicPr>
          <p:nvPr/>
        </p:nvPicPr>
        <p:blipFill>
          <a:blip r:embed="rId2"/>
          <a:stretch>
            <a:fillRect/>
          </a:stretch>
        </p:blipFill>
        <p:spPr>
          <a:xfrm>
            <a:off x="6724074" y="3429000"/>
            <a:ext cx="4638068" cy="2645293"/>
          </a:xfrm>
          <a:prstGeom prst="rect">
            <a:avLst/>
          </a:prstGeom>
        </p:spPr>
      </p:pic>
      <p:sp>
        <p:nvSpPr>
          <p:cNvPr id="7" name="Content Placeholder 2">
            <a:extLst>
              <a:ext uri="{FF2B5EF4-FFF2-40B4-BE49-F238E27FC236}">
                <a16:creationId xmlns:a16="http://schemas.microsoft.com/office/drawing/2014/main" id="{52216158-9A70-414D-BF1D-C459D2768C27}"/>
              </a:ext>
            </a:extLst>
          </p:cNvPr>
          <p:cNvSpPr txBox="1">
            <a:spLocks/>
          </p:cNvSpPr>
          <p:nvPr/>
        </p:nvSpPr>
        <p:spPr>
          <a:xfrm>
            <a:off x="1056641" y="3454958"/>
            <a:ext cx="5430488" cy="277769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Arial" panose="020B0604020202020204" pitchFamily="34" charset="0"/>
              <a:buChar char="•"/>
            </a:pPr>
            <a:r>
              <a:rPr lang="en-US" sz="2400">
                <a:ea typeface="Roboto" pitchFamily="2" charset="0"/>
                <a:cs typeface="Arial" panose="020B0604020202020204" pitchFamily="34" charset="0"/>
              </a:rPr>
              <a:t>Input: Square image, size is a multiple of 32</a:t>
            </a:r>
          </a:p>
          <a:p>
            <a:pPr>
              <a:buFont typeface="Arial" panose="020B0604020202020204" pitchFamily="34" charset="0"/>
              <a:buChar char="•"/>
            </a:pPr>
            <a:r>
              <a:rPr lang="en-US" sz="2400">
                <a:ea typeface="Roboto" pitchFamily="2" charset="0"/>
                <a:cs typeface="Arial" panose="020B0604020202020204" pitchFamily="34" charset="0"/>
              </a:rPr>
              <a:t>Output: </a:t>
            </a:r>
            <a:r>
              <a:rPr lang="en-US" sz="2400" b="0" i="0">
                <a:solidFill>
                  <a:srgbClr val="3C3C3B"/>
                </a:solidFill>
                <a:effectLst/>
              </a:rPr>
              <a:t>a vector of bounding boxes and class predictions</a:t>
            </a:r>
            <a:endParaRPr lang="en-US" sz="2400">
              <a:ea typeface="Roboto" pitchFamily="2" charset="0"/>
              <a:cs typeface="Arial" panose="020B0604020202020204" pitchFamily="34" charset="0"/>
            </a:endParaRPr>
          </a:p>
        </p:txBody>
      </p:sp>
      <p:sp>
        <p:nvSpPr>
          <p:cNvPr id="9" name="Slide Number Placeholder 8">
            <a:extLst>
              <a:ext uri="{FF2B5EF4-FFF2-40B4-BE49-F238E27FC236}">
                <a16:creationId xmlns:a16="http://schemas.microsoft.com/office/drawing/2014/main" id="{92F162FC-089E-4091-9871-B2A2FA76A46B}"/>
              </a:ext>
            </a:extLst>
          </p:cNvPr>
          <p:cNvSpPr>
            <a:spLocks noGrp="1"/>
          </p:cNvSpPr>
          <p:nvPr>
            <p:ph type="sldNum" sz="quarter" idx="12"/>
          </p:nvPr>
        </p:nvSpPr>
        <p:spPr/>
        <p:txBody>
          <a:bodyPr/>
          <a:lstStyle/>
          <a:p>
            <a:fld id="{34B7E4EF-A1BD-40F4-AB7B-04F084DD991D}" type="slidenum">
              <a:rPr lang="en-US" smtClean="0"/>
              <a:t>13</a:t>
            </a:fld>
            <a:endParaRPr lang="en-US" dirty="0"/>
          </a:p>
        </p:txBody>
      </p:sp>
      <p:sp>
        <p:nvSpPr>
          <p:cNvPr id="11" name="TextBox 10">
            <a:extLst>
              <a:ext uri="{FF2B5EF4-FFF2-40B4-BE49-F238E27FC236}">
                <a16:creationId xmlns:a16="http://schemas.microsoft.com/office/drawing/2014/main" id="{8A2D29FB-86FC-4D04-9815-8A1FAD71B1F3}"/>
              </a:ext>
            </a:extLst>
          </p:cNvPr>
          <p:cNvSpPr txBox="1"/>
          <p:nvPr/>
        </p:nvSpPr>
        <p:spPr>
          <a:xfrm>
            <a:off x="1056641" y="6193994"/>
            <a:ext cx="6096000" cy="369332"/>
          </a:xfrm>
          <a:prstGeom prst="rect">
            <a:avLst/>
          </a:prstGeom>
          <a:noFill/>
        </p:spPr>
        <p:txBody>
          <a:bodyPr wrap="square">
            <a:spAutoFit/>
          </a:bodyPr>
          <a:lstStyle/>
          <a:p>
            <a:r>
              <a:rPr lang="en-US"/>
              <a:t>Source: https://arxiv.org/pdf/1506.02640v5.pdf</a:t>
            </a:r>
          </a:p>
        </p:txBody>
      </p:sp>
    </p:spTree>
    <p:extLst>
      <p:ext uri="{BB962C8B-B14F-4D97-AF65-F5344CB8AC3E}">
        <p14:creationId xmlns:p14="http://schemas.microsoft.com/office/powerpoint/2010/main" val="1164746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3. Object detection</a:t>
            </a:r>
            <a:br>
              <a:rPr lang="en-US"/>
            </a:br>
            <a:r>
              <a:rPr lang="en-US"/>
              <a:t>Why YOLOv4?</a:t>
            </a:r>
          </a:p>
        </p:txBody>
      </p:sp>
      <p:pic>
        <p:nvPicPr>
          <p:cNvPr id="4" name="Picture 3">
            <a:extLst>
              <a:ext uri="{FF2B5EF4-FFF2-40B4-BE49-F238E27FC236}">
                <a16:creationId xmlns:a16="http://schemas.microsoft.com/office/drawing/2014/main" id="{F150227D-3C03-4050-A328-1234BB216CE9}"/>
              </a:ext>
            </a:extLst>
          </p:cNvPr>
          <p:cNvPicPr>
            <a:picLocks noChangeAspect="1"/>
          </p:cNvPicPr>
          <p:nvPr/>
        </p:nvPicPr>
        <p:blipFill>
          <a:blip r:embed="rId2"/>
          <a:stretch>
            <a:fillRect/>
          </a:stretch>
        </p:blipFill>
        <p:spPr>
          <a:xfrm>
            <a:off x="2617311" y="1953234"/>
            <a:ext cx="6957378" cy="3017658"/>
          </a:xfrm>
          <a:prstGeom prst="rect">
            <a:avLst/>
          </a:prstGeom>
        </p:spPr>
      </p:pic>
      <p:sp>
        <p:nvSpPr>
          <p:cNvPr id="9" name="Content Placeholder 2">
            <a:extLst>
              <a:ext uri="{FF2B5EF4-FFF2-40B4-BE49-F238E27FC236}">
                <a16:creationId xmlns:a16="http://schemas.microsoft.com/office/drawing/2014/main" id="{718B029D-F3A1-4936-A3F3-5A6AA88F5A8F}"/>
              </a:ext>
            </a:extLst>
          </p:cNvPr>
          <p:cNvSpPr txBox="1">
            <a:spLocks/>
          </p:cNvSpPr>
          <p:nvPr/>
        </p:nvSpPr>
        <p:spPr>
          <a:xfrm>
            <a:off x="1056640" y="5031852"/>
            <a:ext cx="9936480" cy="1200803"/>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a:buFont typeface="Arial" panose="020B0604020202020204" pitchFamily="34" charset="0"/>
              <a:buChar char="•"/>
            </a:pPr>
            <a:r>
              <a:rPr lang="en-US" sz="2400">
                <a:ea typeface="Roboto" pitchFamily="2" charset="0"/>
                <a:cs typeface="Arial" panose="020B0604020202020204" pitchFamily="34" charset="0"/>
              </a:rPr>
              <a:t>Vs YOLOv3: Optimal Speed and Accuracy of Object Detection</a:t>
            </a:r>
          </a:p>
          <a:p>
            <a:pPr>
              <a:buFont typeface="Arial" panose="020B0604020202020204" pitchFamily="34" charset="0"/>
              <a:buChar char="•"/>
            </a:pPr>
            <a:r>
              <a:rPr lang="en-US" sz="2400">
                <a:ea typeface="Roboto" pitchFamily="2" charset="0"/>
                <a:cs typeface="Arial" panose="020B0604020202020204" pitchFamily="34" charset="0"/>
              </a:rPr>
              <a:t>Vs YOLOv5:  Leverage Darknet, more offical</a:t>
            </a:r>
          </a:p>
        </p:txBody>
      </p:sp>
      <p:sp>
        <p:nvSpPr>
          <p:cNvPr id="10" name="Slide Number Placeholder 9">
            <a:extLst>
              <a:ext uri="{FF2B5EF4-FFF2-40B4-BE49-F238E27FC236}">
                <a16:creationId xmlns:a16="http://schemas.microsoft.com/office/drawing/2014/main" id="{33A8F48B-4B1E-4CBA-BCA2-9ECA56864441}"/>
              </a:ext>
            </a:extLst>
          </p:cNvPr>
          <p:cNvSpPr>
            <a:spLocks noGrp="1"/>
          </p:cNvSpPr>
          <p:nvPr>
            <p:ph type="sldNum" sz="quarter" idx="12"/>
          </p:nvPr>
        </p:nvSpPr>
        <p:spPr/>
        <p:txBody>
          <a:bodyPr/>
          <a:lstStyle/>
          <a:p>
            <a:fld id="{34B7E4EF-A1BD-40F4-AB7B-04F084DD991D}" type="slidenum">
              <a:rPr lang="en-US" smtClean="0"/>
              <a:t>14</a:t>
            </a:fld>
            <a:endParaRPr lang="en-US" dirty="0"/>
          </a:p>
        </p:txBody>
      </p:sp>
    </p:spTree>
    <p:extLst>
      <p:ext uri="{BB962C8B-B14F-4D97-AF65-F5344CB8AC3E}">
        <p14:creationId xmlns:p14="http://schemas.microsoft.com/office/powerpoint/2010/main" val="464337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3. Object detection</a:t>
            </a:r>
            <a:br>
              <a:rPr lang="en-US"/>
            </a:br>
            <a:r>
              <a:rPr lang="en-US"/>
              <a:t>Why Tiny-YOLOv4?</a:t>
            </a:r>
          </a:p>
        </p:txBody>
      </p:sp>
      <p:sp>
        <p:nvSpPr>
          <p:cNvPr id="11" name="Content Placeholder 2">
            <a:extLst>
              <a:ext uri="{FF2B5EF4-FFF2-40B4-BE49-F238E27FC236}">
                <a16:creationId xmlns:a16="http://schemas.microsoft.com/office/drawing/2014/main" id="{86485C1D-78C7-4688-8F9C-01230770B6B2}"/>
              </a:ext>
            </a:extLst>
          </p:cNvPr>
          <p:cNvSpPr>
            <a:spLocks noGrp="1"/>
          </p:cNvSpPr>
          <p:nvPr>
            <p:ph idx="1"/>
          </p:nvPr>
        </p:nvSpPr>
        <p:spPr>
          <a:xfrm>
            <a:off x="1066800" y="1885341"/>
            <a:ext cx="10058399" cy="4330065"/>
          </a:xfrm>
        </p:spPr>
        <p:txBody>
          <a:bodyPr>
            <a:normAutofit/>
          </a:bodyPr>
          <a:lstStyle/>
          <a:p>
            <a:pPr marL="0" indent="0">
              <a:buNone/>
            </a:pPr>
            <a:r>
              <a:rPr lang="en-US" sz="2400" b="1" i="1">
                <a:latin typeface="Sagona ExtraLight" panose="02020303050505020204" pitchFamily="18" charset="0"/>
                <a:ea typeface="Roboto" pitchFamily="2" charset="0"/>
                <a:cs typeface="Arial" panose="020B0604020202020204" pitchFamily="34" charset="0"/>
              </a:rPr>
              <a:t>Tiny YOLO</a:t>
            </a:r>
          </a:p>
          <a:p>
            <a:pPr>
              <a:buFont typeface="Arial" panose="020B0604020202020204" pitchFamily="34" charset="0"/>
              <a:buChar char="•"/>
            </a:pPr>
            <a:r>
              <a:rPr lang="en-US" sz="2400">
                <a:latin typeface="Sagona ExtraLight" panose="02020303050505020204" pitchFamily="18" charset="0"/>
                <a:ea typeface="Roboto" pitchFamily="2" charset="0"/>
                <a:cs typeface="Arial" panose="020B0604020202020204" pitchFamily="34" charset="0"/>
              </a:rPr>
              <a:t>Input shape: 256x256</a:t>
            </a:r>
          </a:p>
          <a:p>
            <a:pPr>
              <a:buFont typeface="Arial" panose="020B0604020202020204" pitchFamily="34" charset="0"/>
              <a:buChar char="•"/>
            </a:pPr>
            <a:r>
              <a:rPr lang="en-US" sz="2400">
                <a:latin typeface="Sagona ExtraLight" panose="02020303050505020204" pitchFamily="18" charset="0"/>
                <a:ea typeface="Roboto" pitchFamily="2" charset="0"/>
                <a:cs typeface="Arial" panose="020B0604020202020204" pitchFamily="34" charset="0"/>
              </a:rPr>
              <a:t>Number of layers: 38 (2 YOLO layers)</a:t>
            </a:r>
          </a:p>
          <a:p>
            <a:pPr>
              <a:buFont typeface="Arial" panose="020B0604020202020204" pitchFamily="34" charset="0"/>
              <a:buChar char="•"/>
            </a:pPr>
            <a:r>
              <a:rPr lang="en-US" sz="2400">
                <a:latin typeface="Sagona ExtraLight" panose="02020303050505020204" pitchFamily="18" charset="0"/>
                <a:ea typeface="Roboto" pitchFamily="2" charset="0"/>
                <a:cs typeface="Arial" panose="020B0604020202020204" pitchFamily="34" charset="0"/>
              </a:rPr>
              <a:t>epochs: 10000</a:t>
            </a:r>
          </a:p>
          <a:p>
            <a:pPr>
              <a:buFont typeface="Wingdings" panose="05000000000000000000" pitchFamily="2" charset="2"/>
              <a:buChar char="à"/>
            </a:pPr>
            <a:r>
              <a:rPr lang="en-US" sz="2400">
                <a:latin typeface="Sagona ExtraLight" panose="02020303050505020204" pitchFamily="18" charset="0"/>
                <a:ea typeface="Roboto" pitchFamily="2" charset="0"/>
                <a:cs typeface="Arial" panose="020B0604020202020204" pitchFamily="34" charset="0"/>
                <a:sym typeface="Wingdings" panose="05000000000000000000" pitchFamily="2" charset="2"/>
              </a:rPr>
              <a:t>Results:</a:t>
            </a:r>
          </a:p>
          <a:p>
            <a:pPr>
              <a:buFont typeface="Arial" panose="020B0604020202020204" pitchFamily="34" charset="0"/>
              <a:buChar char="•"/>
            </a:pPr>
            <a:r>
              <a:rPr lang="en-US" sz="2400">
                <a:latin typeface="Sagona ExtraLight" panose="02020303050505020204" pitchFamily="18" charset="0"/>
                <a:ea typeface="Roboto" pitchFamily="2" charset="0"/>
                <a:cs typeface="Arial" panose="020B0604020202020204" pitchFamily="34" charset="0"/>
                <a:sym typeface="Wingdings" panose="05000000000000000000" pitchFamily="2" charset="2"/>
              </a:rPr>
              <a:t>Mean inference time: 3ms</a:t>
            </a:r>
          </a:p>
          <a:p>
            <a:pPr>
              <a:buFont typeface="Arial" panose="020B0604020202020204" pitchFamily="34" charset="0"/>
              <a:buChar char="•"/>
            </a:pPr>
            <a:r>
              <a:rPr lang="en-US" sz="2400">
                <a:latin typeface="Sagona ExtraLight" panose="02020303050505020204" pitchFamily="18" charset="0"/>
                <a:ea typeface="Roboto" pitchFamily="2" charset="0"/>
                <a:cs typeface="Arial" panose="020B0604020202020204" pitchFamily="34" charset="0"/>
                <a:sym typeface="Wingdings" panose="05000000000000000000" pitchFamily="2" charset="2"/>
              </a:rPr>
              <a:t>mAP = 90%</a:t>
            </a:r>
            <a:endParaRPr lang="en-US" sz="2400">
              <a:latin typeface="Sagona ExtraLight" panose="02020303050505020204" pitchFamily="18" charset="0"/>
              <a:ea typeface="Roboto" pitchFamily="2" charset="0"/>
              <a:cs typeface="Arial" panose="020B0604020202020204" pitchFamily="34" charset="0"/>
            </a:endParaRPr>
          </a:p>
        </p:txBody>
      </p:sp>
      <p:pic>
        <p:nvPicPr>
          <p:cNvPr id="7" name="Picture 6">
            <a:extLst>
              <a:ext uri="{FF2B5EF4-FFF2-40B4-BE49-F238E27FC236}">
                <a16:creationId xmlns:a16="http://schemas.microsoft.com/office/drawing/2014/main" id="{A05C06CB-2708-4EB3-B06C-E7314A5D8756}"/>
              </a:ext>
            </a:extLst>
          </p:cNvPr>
          <p:cNvPicPr>
            <a:picLocks noChangeAspect="1"/>
          </p:cNvPicPr>
          <p:nvPr/>
        </p:nvPicPr>
        <p:blipFill>
          <a:blip r:embed="rId2"/>
          <a:stretch>
            <a:fillRect/>
          </a:stretch>
        </p:blipFill>
        <p:spPr>
          <a:xfrm>
            <a:off x="6794108" y="2261914"/>
            <a:ext cx="4331091" cy="3576917"/>
          </a:xfrm>
          <a:prstGeom prst="rect">
            <a:avLst/>
          </a:prstGeom>
        </p:spPr>
      </p:pic>
      <p:sp>
        <p:nvSpPr>
          <p:cNvPr id="3" name="Slide Number Placeholder 2">
            <a:extLst>
              <a:ext uri="{FF2B5EF4-FFF2-40B4-BE49-F238E27FC236}">
                <a16:creationId xmlns:a16="http://schemas.microsoft.com/office/drawing/2014/main" id="{074EFE9B-ADA5-4BD5-AA86-55D31A621DBC}"/>
              </a:ext>
            </a:extLst>
          </p:cNvPr>
          <p:cNvSpPr>
            <a:spLocks noGrp="1"/>
          </p:cNvSpPr>
          <p:nvPr>
            <p:ph type="sldNum" sz="quarter" idx="12"/>
          </p:nvPr>
        </p:nvSpPr>
        <p:spPr/>
        <p:txBody>
          <a:bodyPr/>
          <a:lstStyle/>
          <a:p>
            <a:fld id="{34B7E4EF-A1BD-40F4-AB7B-04F084DD991D}" type="slidenum">
              <a:rPr lang="en-US" smtClean="0"/>
              <a:t>15</a:t>
            </a:fld>
            <a:endParaRPr lang="en-US" dirty="0"/>
          </a:p>
        </p:txBody>
      </p:sp>
    </p:spTree>
    <p:extLst>
      <p:ext uri="{BB962C8B-B14F-4D97-AF65-F5344CB8AC3E}">
        <p14:creationId xmlns:p14="http://schemas.microsoft.com/office/powerpoint/2010/main" val="98008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4. Object tracking</a:t>
            </a:r>
          </a:p>
        </p:txBody>
      </p:sp>
      <p:sp>
        <p:nvSpPr>
          <p:cNvPr id="5" name="Content Placeholder 4">
            <a:extLst>
              <a:ext uri="{FF2B5EF4-FFF2-40B4-BE49-F238E27FC236}">
                <a16:creationId xmlns:a16="http://schemas.microsoft.com/office/drawing/2014/main" id="{16601F18-458C-4CFC-AD95-8FBE8B84CE9D}"/>
              </a:ext>
            </a:extLst>
          </p:cNvPr>
          <p:cNvSpPr>
            <a:spLocks noGrp="1"/>
          </p:cNvSpPr>
          <p:nvPr>
            <p:ph idx="1"/>
          </p:nvPr>
        </p:nvSpPr>
        <p:spPr/>
        <p:txBody>
          <a:bodyPr>
            <a:normAutofit/>
          </a:bodyPr>
          <a:lstStyle/>
          <a:p>
            <a:pPr>
              <a:buFont typeface="Arial" panose="020B0604020202020204" pitchFamily="34" charset="0"/>
              <a:buChar char="•"/>
            </a:pPr>
            <a:r>
              <a:rPr lang="en-US" sz="2200"/>
              <a:t>Adaptive Correlation Filter</a:t>
            </a:r>
          </a:p>
          <a:p>
            <a:pPr>
              <a:buFont typeface="Arial" panose="020B0604020202020204" pitchFamily="34" charset="0"/>
              <a:buChar char="•"/>
            </a:pPr>
            <a:r>
              <a:rPr lang="en-US" sz="2200"/>
              <a:t>Based on MOSSE tracker</a:t>
            </a:r>
          </a:p>
        </p:txBody>
      </p:sp>
      <p:pic>
        <p:nvPicPr>
          <p:cNvPr id="4" name="Picture 3">
            <a:extLst>
              <a:ext uri="{FF2B5EF4-FFF2-40B4-BE49-F238E27FC236}">
                <a16:creationId xmlns:a16="http://schemas.microsoft.com/office/drawing/2014/main" id="{4BBB7753-AB24-416B-B92C-423A8851A86F}"/>
              </a:ext>
            </a:extLst>
          </p:cNvPr>
          <p:cNvPicPr/>
          <p:nvPr/>
        </p:nvPicPr>
        <p:blipFill>
          <a:blip r:embed="rId3"/>
          <a:stretch>
            <a:fillRect/>
          </a:stretch>
        </p:blipFill>
        <p:spPr>
          <a:xfrm>
            <a:off x="1229994" y="3302000"/>
            <a:ext cx="2507297" cy="2529332"/>
          </a:xfrm>
          <a:prstGeom prst="rect">
            <a:avLst/>
          </a:prstGeom>
        </p:spPr>
      </p:pic>
      <p:pic>
        <p:nvPicPr>
          <p:cNvPr id="6" name="Picture 5">
            <a:extLst>
              <a:ext uri="{FF2B5EF4-FFF2-40B4-BE49-F238E27FC236}">
                <a16:creationId xmlns:a16="http://schemas.microsoft.com/office/drawing/2014/main" id="{D69D3D3D-29B7-4B50-B8BA-59975BB2A227}"/>
              </a:ext>
            </a:extLst>
          </p:cNvPr>
          <p:cNvPicPr/>
          <p:nvPr/>
        </p:nvPicPr>
        <p:blipFill>
          <a:blip r:embed="rId4"/>
          <a:stretch>
            <a:fillRect/>
          </a:stretch>
        </p:blipFill>
        <p:spPr>
          <a:xfrm>
            <a:off x="4699634" y="3302000"/>
            <a:ext cx="2486977" cy="2529332"/>
          </a:xfrm>
          <a:prstGeom prst="rect">
            <a:avLst/>
          </a:prstGeom>
        </p:spPr>
      </p:pic>
      <p:pic>
        <p:nvPicPr>
          <p:cNvPr id="7" name="Picture 6">
            <a:extLst>
              <a:ext uri="{FF2B5EF4-FFF2-40B4-BE49-F238E27FC236}">
                <a16:creationId xmlns:a16="http://schemas.microsoft.com/office/drawing/2014/main" id="{55EC4BF2-28BD-4D2C-B2E6-5B08EBF2A596}"/>
              </a:ext>
            </a:extLst>
          </p:cNvPr>
          <p:cNvPicPr/>
          <p:nvPr/>
        </p:nvPicPr>
        <p:blipFill>
          <a:blip r:embed="rId5"/>
          <a:stretch>
            <a:fillRect/>
          </a:stretch>
        </p:blipFill>
        <p:spPr>
          <a:xfrm>
            <a:off x="8148954" y="3302000"/>
            <a:ext cx="2507297" cy="2529332"/>
          </a:xfrm>
          <a:prstGeom prst="rect">
            <a:avLst/>
          </a:prstGeom>
        </p:spPr>
      </p:pic>
      <p:sp>
        <p:nvSpPr>
          <p:cNvPr id="8" name="TextBox 7">
            <a:extLst>
              <a:ext uri="{FF2B5EF4-FFF2-40B4-BE49-F238E27FC236}">
                <a16:creationId xmlns:a16="http://schemas.microsoft.com/office/drawing/2014/main" id="{ADCD2FD6-A815-4474-8EA8-F71456705EA0}"/>
              </a:ext>
            </a:extLst>
          </p:cNvPr>
          <p:cNvSpPr txBox="1"/>
          <p:nvPr/>
        </p:nvSpPr>
        <p:spPr>
          <a:xfrm>
            <a:off x="1349773" y="5952744"/>
            <a:ext cx="2267737" cy="369332"/>
          </a:xfrm>
          <a:prstGeom prst="rect">
            <a:avLst/>
          </a:prstGeom>
          <a:noFill/>
        </p:spPr>
        <p:txBody>
          <a:bodyPr wrap="none" rtlCol="0">
            <a:spAutoFit/>
          </a:bodyPr>
          <a:lstStyle/>
          <a:p>
            <a:r>
              <a:rPr lang="en-US"/>
              <a:t>Tracking window f</a:t>
            </a:r>
          </a:p>
        </p:txBody>
      </p:sp>
      <p:sp>
        <p:nvSpPr>
          <p:cNvPr id="9" name="TextBox 8">
            <a:extLst>
              <a:ext uri="{FF2B5EF4-FFF2-40B4-BE49-F238E27FC236}">
                <a16:creationId xmlns:a16="http://schemas.microsoft.com/office/drawing/2014/main" id="{431E16F0-85E8-4A3B-B5A6-FDB95BDD8782}"/>
              </a:ext>
            </a:extLst>
          </p:cNvPr>
          <p:cNvSpPr txBox="1"/>
          <p:nvPr/>
        </p:nvSpPr>
        <p:spPr>
          <a:xfrm>
            <a:off x="4783638" y="5952744"/>
            <a:ext cx="2318968" cy="369332"/>
          </a:xfrm>
          <a:prstGeom prst="rect">
            <a:avLst/>
          </a:prstGeom>
          <a:noFill/>
        </p:spPr>
        <p:txBody>
          <a:bodyPr wrap="none" rtlCol="0">
            <a:spAutoFit/>
          </a:bodyPr>
          <a:lstStyle/>
          <a:p>
            <a:r>
              <a:rPr lang="en-US"/>
              <a:t>Correlation Filter h</a:t>
            </a:r>
          </a:p>
        </p:txBody>
      </p:sp>
      <p:sp>
        <p:nvSpPr>
          <p:cNvPr id="10" name="TextBox 9">
            <a:extLst>
              <a:ext uri="{FF2B5EF4-FFF2-40B4-BE49-F238E27FC236}">
                <a16:creationId xmlns:a16="http://schemas.microsoft.com/office/drawing/2014/main" id="{8CDF4559-D964-4641-A851-200C933AC057}"/>
              </a:ext>
            </a:extLst>
          </p:cNvPr>
          <p:cNvSpPr txBox="1"/>
          <p:nvPr/>
        </p:nvSpPr>
        <p:spPr>
          <a:xfrm>
            <a:off x="8874316" y="5952744"/>
            <a:ext cx="1056571" cy="369332"/>
          </a:xfrm>
          <a:prstGeom prst="rect">
            <a:avLst/>
          </a:prstGeom>
          <a:noFill/>
        </p:spPr>
        <p:txBody>
          <a:bodyPr wrap="none" rtlCol="0">
            <a:spAutoFit/>
          </a:bodyPr>
          <a:lstStyle/>
          <a:p>
            <a:r>
              <a:rPr lang="en-US"/>
              <a:t>Target g</a:t>
            </a:r>
          </a:p>
        </p:txBody>
      </p:sp>
      <p:sp>
        <p:nvSpPr>
          <p:cNvPr id="3" name="Slide Number Placeholder 2">
            <a:extLst>
              <a:ext uri="{FF2B5EF4-FFF2-40B4-BE49-F238E27FC236}">
                <a16:creationId xmlns:a16="http://schemas.microsoft.com/office/drawing/2014/main" id="{E31D297C-C27E-44C8-8F6C-3755A976DB58}"/>
              </a:ext>
            </a:extLst>
          </p:cNvPr>
          <p:cNvSpPr>
            <a:spLocks noGrp="1"/>
          </p:cNvSpPr>
          <p:nvPr>
            <p:ph type="sldNum" sz="quarter" idx="12"/>
          </p:nvPr>
        </p:nvSpPr>
        <p:spPr/>
        <p:txBody>
          <a:bodyPr/>
          <a:lstStyle/>
          <a:p>
            <a:fld id="{34B7E4EF-A1BD-40F4-AB7B-04F084DD991D}" type="slidenum">
              <a:rPr lang="en-US" smtClean="0"/>
              <a:t>16</a:t>
            </a:fld>
            <a:endParaRPr lang="en-US" dirty="0"/>
          </a:p>
        </p:txBody>
      </p:sp>
    </p:spTree>
    <p:extLst>
      <p:ext uri="{BB962C8B-B14F-4D97-AF65-F5344CB8AC3E}">
        <p14:creationId xmlns:p14="http://schemas.microsoft.com/office/powerpoint/2010/main" val="1383757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4. Object tracking</a:t>
            </a:r>
          </a:p>
        </p:txBody>
      </p:sp>
      <p:sp>
        <p:nvSpPr>
          <p:cNvPr id="12" name="Flowchart: Terminator 11">
            <a:extLst>
              <a:ext uri="{FF2B5EF4-FFF2-40B4-BE49-F238E27FC236}">
                <a16:creationId xmlns:a16="http://schemas.microsoft.com/office/drawing/2014/main" id="{FB306E14-175A-4B4E-9536-ADC00C38401D}"/>
              </a:ext>
            </a:extLst>
          </p:cNvPr>
          <p:cNvSpPr/>
          <p:nvPr/>
        </p:nvSpPr>
        <p:spPr>
          <a:xfrm>
            <a:off x="2974554" y="1676399"/>
            <a:ext cx="1428343" cy="43083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start</a:t>
            </a:r>
          </a:p>
        </p:txBody>
      </p:sp>
      <p:sp>
        <p:nvSpPr>
          <p:cNvPr id="13" name="Parallelogram 12">
            <a:extLst>
              <a:ext uri="{FF2B5EF4-FFF2-40B4-BE49-F238E27FC236}">
                <a16:creationId xmlns:a16="http://schemas.microsoft.com/office/drawing/2014/main" id="{B8D1D5EE-D872-49DD-A3ED-D02EC8E656CD}"/>
              </a:ext>
            </a:extLst>
          </p:cNvPr>
          <p:cNvSpPr/>
          <p:nvPr/>
        </p:nvSpPr>
        <p:spPr>
          <a:xfrm>
            <a:off x="2974555" y="2446158"/>
            <a:ext cx="1304984" cy="522753"/>
          </a:xfrm>
          <a:prstGeom prst="parallelogram">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input video</a:t>
            </a:r>
          </a:p>
        </p:txBody>
      </p:sp>
      <p:sp>
        <p:nvSpPr>
          <p:cNvPr id="14" name="Diamond 13">
            <a:extLst>
              <a:ext uri="{FF2B5EF4-FFF2-40B4-BE49-F238E27FC236}">
                <a16:creationId xmlns:a16="http://schemas.microsoft.com/office/drawing/2014/main" id="{E6D1196F-BE12-48DB-83C5-6124015F04AD}"/>
              </a:ext>
            </a:extLst>
          </p:cNvPr>
          <p:cNvSpPr/>
          <p:nvPr/>
        </p:nvSpPr>
        <p:spPr>
          <a:xfrm>
            <a:off x="2746317" y="3215351"/>
            <a:ext cx="1767947" cy="1113011"/>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end of video?</a:t>
            </a:r>
          </a:p>
        </p:txBody>
      </p:sp>
      <p:sp>
        <p:nvSpPr>
          <p:cNvPr id="15" name="Rectangle: Rounded Corners 14">
            <a:extLst>
              <a:ext uri="{FF2B5EF4-FFF2-40B4-BE49-F238E27FC236}">
                <a16:creationId xmlns:a16="http://schemas.microsoft.com/office/drawing/2014/main" id="{21144BE0-5363-4FD3-8278-E8CD57722344}"/>
              </a:ext>
            </a:extLst>
          </p:cNvPr>
          <p:cNvSpPr/>
          <p:nvPr/>
        </p:nvSpPr>
        <p:spPr>
          <a:xfrm>
            <a:off x="2817795" y="4658326"/>
            <a:ext cx="1624992" cy="5337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preprocess frame</a:t>
            </a:r>
          </a:p>
        </p:txBody>
      </p:sp>
      <p:cxnSp>
        <p:nvCxnSpPr>
          <p:cNvPr id="16" name="Straight Arrow Connector 15">
            <a:extLst>
              <a:ext uri="{FF2B5EF4-FFF2-40B4-BE49-F238E27FC236}">
                <a16:creationId xmlns:a16="http://schemas.microsoft.com/office/drawing/2014/main" id="{5FF82ADE-E1E7-4DF2-BEE0-11DEED07AC6D}"/>
              </a:ext>
            </a:extLst>
          </p:cNvPr>
          <p:cNvCxnSpPr>
            <a:cxnSpLocks/>
            <a:stCxn id="12" idx="2"/>
            <a:endCxn id="13" idx="1"/>
          </p:cNvCxnSpPr>
          <p:nvPr/>
        </p:nvCxnSpPr>
        <p:spPr>
          <a:xfrm>
            <a:off x="3688726" y="2107236"/>
            <a:ext cx="3665" cy="338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2953AF3-4324-44FB-9295-788BA5D44157}"/>
              </a:ext>
            </a:extLst>
          </p:cNvPr>
          <p:cNvCxnSpPr>
            <a:cxnSpLocks/>
            <a:stCxn id="13" idx="4"/>
            <a:endCxn id="14" idx="0"/>
          </p:cNvCxnSpPr>
          <p:nvPr/>
        </p:nvCxnSpPr>
        <p:spPr>
          <a:xfrm>
            <a:off x="3627047" y="2968911"/>
            <a:ext cx="3244" cy="2464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1482B01-C1A2-4FB1-AB0F-5CEFC12D87EB}"/>
              </a:ext>
            </a:extLst>
          </p:cNvPr>
          <p:cNvCxnSpPr>
            <a:cxnSpLocks/>
            <a:stCxn id="14" idx="2"/>
            <a:endCxn id="15" idx="0"/>
          </p:cNvCxnSpPr>
          <p:nvPr/>
        </p:nvCxnSpPr>
        <p:spPr>
          <a:xfrm>
            <a:off x="3630291" y="4328362"/>
            <a:ext cx="0" cy="3299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iamond 18">
            <a:extLst>
              <a:ext uri="{FF2B5EF4-FFF2-40B4-BE49-F238E27FC236}">
                <a16:creationId xmlns:a16="http://schemas.microsoft.com/office/drawing/2014/main" id="{269E4783-C221-4F73-B77B-8A5B7E84948A}"/>
              </a:ext>
            </a:extLst>
          </p:cNvPr>
          <p:cNvSpPr/>
          <p:nvPr/>
        </p:nvSpPr>
        <p:spPr>
          <a:xfrm>
            <a:off x="2746318" y="5394063"/>
            <a:ext cx="1767946" cy="1006448"/>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frame &gt; 7</a:t>
            </a:r>
          </a:p>
        </p:txBody>
      </p:sp>
      <p:cxnSp>
        <p:nvCxnSpPr>
          <p:cNvPr id="20" name="Straight Arrow Connector 19">
            <a:extLst>
              <a:ext uri="{FF2B5EF4-FFF2-40B4-BE49-F238E27FC236}">
                <a16:creationId xmlns:a16="http://schemas.microsoft.com/office/drawing/2014/main" id="{477E6EE2-2516-4643-ABDE-DB5F452BB590}"/>
              </a:ext>
            </a:extLst>
          </p:cNvPr>
          <p:cNvCxnSpPr>
            <a:cxnSpLocks/>
            <a:stCxn id="15" idx="2"/>
            <a:endCxn id="19" idx="0"/>
          </p:cNvCxnSpPr>
          <p:nvPr/>
        </p:nvCxnSpPr>
        <p:spPr>
          <a:xfrm>
            <a:off x="3630291" y="5192049"/>
            <a:ext cx="0" cy="202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E3D5F44-1060-4B43-8875-87AE2552B95D}"/>
              </a:ext>
            </a:extLst>
          </p:cNvPr>
          <p:cNvSpPr/>
          <p:nvPr/>
        </p:nvSpPr>
        <p:spPr>
          <a:xfrm>
            <a:off x="284262" y="4428375"/>
            <a:ext cx="1624992" cy="5337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initialize filter</a:t>
            </a:r>
          </a:p>
        </p:txBody>
      </p:sp>
      <p:sp>
        <p:nvSpPr>
          <p:cNvPr id="22" name="Rectangle: Rounded Corners 21">
            <a:extLst>
              <a:ext uri="{FF2B5EF4-FFF2-40B4-BE49-F238E27FC236}">
                <a16:creationId xmlns:a16="http://schemas.microsoft.com/office/drawing/2014/main" id="{9EB7A7D7-43B5-48D3-9086-B135F30A4A4B}"/>
              </a:ext>
            </a:extLst>
          </p:cNvPr>
          <p:cNvSpPr/>
          <p:nvPr/>
        </p:nvSpPr>
        <p:spPr>
          <a:xfrm>
            <a:off x="7376768" y="5640507"/>
            <a:ext cx="1624992" cy="5337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tracking object</a:t>
            </a:r>
          </a:p>
        </p:txBody>
      </p:sp>
      <p:cxnSp>
        <p:nvCxnSpPr>
          <p:cNvPr id="23" name="Connector: Elbow 22">
            <a:extLst>
              <a:ext uri="{FF2B5EF4-FFF2-40B4-BE49-F238E27FC236}">
                <a16:creationId xmlns:a16="http://schemas.microsoft.com/office/drawing/2014/main" id="{409AFB7F-B668-4600-8354-2B461AFD816B}"/>
              </a:ext>
            </a:extLst>
          </p:cNvPr>
          <p:cNvCxnSpPr>
            <a:cxnSpLocks/>
            <a:stCxn id="19" idx="1"/>
            <a:endCxn id="21" idx="2"/>
          </p:cNvCxnSpPr>
          <p:nvPr/>
        </p:nvCxnSpPr>
        <p:spPr>
          <a:xfrm rot="10800000">
            <a:off x="1096758" y="4962099"/>
            <a:ext cx="1649560" cy="93518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F83DF4-50BA-4F61-B787-EA1EB9E79DA4}"/>
              </a:ext>
            </a:extLst>
          </p:cNvPr>
          <p:cNvCxnSpPr>
            <a:cxnSpLocks/>
            <a:stCxn id="19" idx="3"/>
            <a:endCxn id="22" idx="1"/>
          </p:cNvCxnSpPr>
          <p:nvPr/>
        </p:nvCxnSpPr>
        <p:spPr>
          <a:xfrm>
            <a:off x="4514264" y="5897287"/>
            <a:ext cx="2862504" cy="100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76522D75-DDAB-480F-936C-2F16DC13CFB4}"/>
              </a:ext>
            </a:extLst>
          </p:cNvPr>
          <p:cNvSpPr/>
          <p:nvPr/>
        </p:nvSpPr>
        <p:spPr>
          <a:xfrm>
            <a:off x="7376764" y="4047139"/>
            <a:ext cx="1624993" cy="110292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Update location of tracking window</a:t>
            </a:r>
          </a:p>
        </p:txBody>
      </p:sp>
      <p:sp>
        <p:nvSpPr>
          <p:cNvPr id="26" name="Rectangle: Rounded Corners 25">
            <a:extLst>
              <a:ext uri="{FF2B5EF4-FFF2-40B4-BE49-F238E27FC236}">
                <a16:creationId xmlns:a16="http://schemas.microsoft.com/office/drawing/2014/main" id="{46B90687-8C12-46E5-A87C-3A4312CE78FC}"/>
              </a:ext>
            </a:extLst>
          </p:cNvPr>
          <p:cNvSpPr/>
          <p:nvPr/>
        </p:nvSpPr>
        <p:spPr>
          <a:xfrm>
            <a:off x="7376764" y="3188466"/>
            <a:ext cx="1624992" cy="5337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update filter</a:t>
            </a:r>
          </a:p>
        </p:txBody>
      </p:sp>
      <p:cxnSp>
        <p:nvCxnSpPr>
          <p:cNvPr id="27" name="Connector: Elbow 26">
            <a:extLst>
              <a:ext uri="{FF2B5EF4-FFF2-40B4-BE49-F238E27FC236}">
                <a16:creationId xmlns:a16="http://schemas.microsoft.com/office/drawing/2014/main" id="{D908811F-291F-4D6C-B23A-2DCFCDC7B8F4}"/>
              </a:ext>
            </a:extLst>
          </p:cNvPr>
          <p:cNvCxnSpPr>
            <a:cxnSpLocks/>
            <a:stCxn id="21" idx="0"/>
            <a:endCxn id="14" idx="1"/>
          </p:cNvCxnSpPr>
          <p:nvPr/>
        </p:nvCxnSpPr>
        <p:spPr>
          <a:xfrm rot="5400000" flipH="1" flipV="1">
            <a:off x="1593278" y="3275337"/>
            <a:ext cx="656518" cy="164955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5789F4B-71F2-4102-96B8-9810172495EF}"/>
              </a:ext>
            </a:extLst>
          </p:cNvPr>
          <p:cNvCxnSpPr>
            <a:cxnSpLocks/>
            <a:stCxn id="22" idx="0"/>
            <a:endCxn id="25" idx="2"/>
          </p:cNvCxnSpPr>
          <p:nvPr/>
        </p:nvCxnSpPr>
        <p:spPr>
          <a:xfrm flipH="1" flipV="1">
            <a:off x="8189261" y="5150068"/>
            <a:ext cx="3" cy="490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7FE455-3536-4BD9-9216-58ED55890F8C}"/>
              </a:ext>
            </a:extLst>
          </p:cNvPr>
          <p:cNvCxnSpPr>
            <a:cxnSpLocks/>
            <a:stCxn id="25" idx="0"/>
            <a:endCxn id="26" idx="2"/>
          </p:cNvCxnSpPr>
          <p:nvPr/>
        </p:nvCxnSpPr>
        <p:spPr>
          <a:xfrm flipH="1" flipV="1">
            <a:off x="8189260" y="3722189"/>
            <a:ext cx="1" cy="324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21BD7B4D-2233-4333-94C3-6D4C5D76EB0B}"/>
              </a:ext>
            </a:extLst>
          </p:cNvPr>
          <p:cNvCxnSpPr>
            <a:cxnSpLocks/>
            <a:stCxn id="26" idx="0"/>
          </p:cNvCxnSpPr>
          <p:nvPr/>
        </p:nvCxnSpPr>
        <p:spPr>
          <a:xfrm rot="16200000" flipV="1">
            <a:off x="5853853" y="853058"/>
            <a:ext cx="111847" cy="455896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Flowchart: Terminator 30">
            <a:extLst>
              <a:ext uri="{FF2B5EF4-FFF2-40B4-BE49-F238E27FC236}">
                <a16:creationId xmlns:a16="http://schemas.microsoft.com/office/drawing/2014/main" id="{E45A389E-B808-404F-92FA-946967433219}"/>
              </a:ext>
            </a:extLst>
          </p:cNvPr>
          <p:cNvSpPr/>
          <p:nvPr/>
        </p:nvSpPr>
        <p:spPr>
          <a:xfrm>
            <a:off x="4939895" y="3556437"/>
            <a:ext cx="1428343" cy="430837"/>
          </a:xfrm>
          <a:prstGeom prst="flowChartTermina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end</a:t>
            </a:r>
          </a:p>
        </p:txBody>
      </p:sp>
      <p:sp>
        <p:nvSpPr>
          <p:cNvPr id="32" name="TextBox 31">
            <a:extLst>
              <a:ext uri="{FF2B5EF4-FFF2-40B4-BE49-F238E27FC236}">
                <a16:creationId xmlns:a16="http://schemas.microsoft.com/office/drawing/2014/main" id="{6E974774-38C2-4234-AB5A-71AB2EA5A08C}"/>
              </a:ext>
            </a:extLst>
          </p:cNvPr>
          <p:cNvSpPr txBox="1"/>
          <p:nvPr/>
        </p:nvSpPr>
        <p:spPr>
          <a:xfrm>
            <a:off x="5522942" y="5580284"/>
            <a:ext cx="458311" cy="298687"/>
          </a:xfrm>
          <a:prstGeom prst="rect">
            <a:avLst/>
          </a:prstGeom>
          <a:noFill/>
        </p:spPr>
        <p:txBody>
          <a:bodyPr wrap="none" rtlCol="0">
            <a:spAutoFit/>
          </a:bodyPr>
          <a:lstStyle/>
          <a:p>
            <a:r>
              <a:rPr lang="en-US"/>
              <a:t>Yes</a:t>
            </a:r>
          </a:p>
        </p:txBody>
      </p:sp>
      <p:cxnSp>
        <p:nvCxnSpPr>
          <p:cNvPr id="33" name="Straight Arrow Connector 32">
            <a:extLst>
              <a:ext uri="{FF2B5EF4-FFF2-40B4-BE49-F238E27FC236}">
                <a16:creationId xmlns:a16="http://schemas.microsoft.com/office/drawing/2014/main" id="{B3480DCA-C1F0-4CB7-9C8F-FA9AF007FE1F}"/>
              </a:ext>
            </a:extLst>
          </p:cNvPr>
          <p:cNvCxnSpPr>
            <a:cxnSpLocks/>
            <a:stCxn id="14" idx="3"/>
            <a:endCxn id="31" idx="1"/>
          </p:cNvCxnSpPr>
          <p:nvPr/>
        </p:nvCxnSpPr>
        <p:spPr>
          <a:xfrm flipV="1">
            <a:off x="4514264" y="3771856"/>
            <a:ext cx="4256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B5AF8E2-E621-4FB7-959A-771F3F4C0E36}"/>
              </a:ext>
            </a:extLst>
          </p:cNvPr>
          <p:cNvSpPr txBox="1"/>
          <p:nvPr/>
        </p:nvSpPr>
        <p:spPr>
          <a:xfrm>
            <a:off x="4427228" y="3453108"/>
            <a:ext cx="458311" cy="298687"/>
          </a:xfrm>
          <a:prstGeom prst="rect">
            <a:avLst/>
          </a:prstGeom>
          <a:noFill/>
        </p:spPr>
        <p:txBody>
          <a:bodyPr wrap="none" rtlCol="0">
            <a:spAutoFit/>
          </a:bodyPr>
          <a:lstStyle/>
          <a:p>
            <a:r>
              <a:rPr lang="en-US"/>
              <a:t>Yes</a:t>
            </a:r>
          </a:p>
        </p:txBody>
      </p:sp>
      <p:sp>
        <p:nvSpPr>
          <p:cNvPr id="35" name="TextBox 34">
            <a:extLst>
              <a:ext uri="{FF2B5EF4-FFF2-40B4-BE49-F238E27FC236}">
                <a16:creationId xmlns:a16="http://schemas.microsoft.com/office/drawing/2014/main" id="{AE3776BE-FCAE-462D-9E90-80BF3C6E83FD}"/>
              </a:ext>
            </a:extLst>
          </p:cNvPr>
          <p:cNvSpPr txBox="1"/>
          <p:nvPr/>
        </p:nvSpPr>
        <p:spPr>
          <a:xfrm>
            <a:off x="3585993" y="4242185"/>
            <a:ext cx="430045" cy="298687"/>
          </a:xfrm>
          <a:prstGeom prst="rect">
            <a:avLst/>
          </a:prstGeom>
          <a:noFill/>
        </p:spPr>
        <p:txBody>
          <a:bodyPr wrap="none" rtlCol="0">
            <a:spAutoFit/>
          </a:bodyPr>
          <a:lstStyle/>
          <a:p>
            <a:r>
              <a:rPr lang="en-US"/>
              <a:t>No</a:t>
            </a:r>
          </a:p>
        </p:txBody>
      </p:sp>
      <p:sp>
        <p:nvSpPr>
          <p:cNvPr id="36" name="TextBox 35">
            <a:extLst>
              <a:ext uri="{FF2B5EF4-FFF2-40B4-BE49-F238E27FC236}">
                <a16:creationId xmlns:a16="http://schemas.microsoft.com/office/drawing/2014/main" id="{8E74C8C1-2D2F-4F97-97F5-5B900570392E}"/>
              </a:ext>
            </a:extLst>
          </p:cNvPr>
          <p:cNvSpPr txBox="1"/>
          <p:nvPr/>
        </p:nvSpPr>
        <p:spPr>
          <a:xfrm>
            <a:off x="1804734" y="5595835"/>
            <a:ext cx="430045" cy="298687"/>
          </a:xfrm>
          <a:prstGeom prst="rect">
            <a:avLst/>
          </a:prstGeom>
          <a:noFill/>
        </p:spPr>
        <p:txBody>
          <a:bodyPr wrap="none" rtlCol="0">
            <a:spAutoFit/>
          </a:bodyPr>
          <a:lstStyle/>
          <a:p>
            <a:r>
              <a:rPr lang="en-US"/>
              <a:t>No</a:t>
            </a:r>
          </a:p>
        </p:txBody>
      </p:sp>
      <p:sp>
        <p:nvSpPr>
          <p:cNvPr id="3" name="Slide Number Placeholder 2">
            <a:extLst>
              <a:ext uri="{FF2B5EF4-FFF2-40B4-BE49-F238E27FC236}">
                <a16:creationId xmlns:a16="http://schemas.microsoft.com/office/drawing/2014/main" id="{023AC67F-9189-4F3A-A18B-68DBDF73449C}"/>
              </a:ext>
            </a:extLst>
          </p:cNvPr>
          <p:cNvSpPr>
            <a:spLocks noGrp="1"/>
          </p:cNvSpPr>
          <p:nvPr>
            <p:ph type="sldNum" sz="quarter" idx="12"/>
          </p:nvPr>
        </p:nvSpPr>
        <p:spPr/>
        <p:txBody>
          <a:bodyPr/>
          <a:lstStyle/>
          <a:p>
            <a:fld id="{34B7E4EF-A1BD-40F4-AB7B-04F084DD991D}" type="slidenum">
              <a:rPr lang="en-US" smtClean="0"/>
              <a:t>17</a:t>
            </a:fld>
            <a:endParaRPr lang="en-US" dirty="0"/>
          </a:p>
        </p:txBody>
      </p:sp>
    </p:spTree>
    <p:extLst>
      <p:ext uri="{BB962C8B-B14F-4D97-AF65-F5344CB8AC3E}">
        <p14:creationId xmlns:p14="http://schemas.microsoft.com/office/powerpoint/2010/main" val="2214990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4. Object tracking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6601F18-458C-4CFC-AD95-8FBE8B84CE9D}"/>
                  </a:ext>
                </a:extLst>
              </p:cNvPr>
              <p:cNvSpPr>
                <a:spLocks noGrp="1"/>
              </p:cNvSpPr>
              <p:nvPr>
                <p:ph idx="1"/>
              </p:nvPr>
            </p:nvSpPr>
            <p:spPr/>
            <p:txBody>
              <a:bodyPr>
                <a:normAutofit/>
              </a:bodyPr>
              <a:lstStyle/>
              <a:p>
                <a:pPr>
                  <a:buFont typeface="Arial" panose="020B0604020202020204" pitchFamily="34" charset="0"/>
                  <a:buChar char="•"/>
                </a:pPr>
                <a:r>
                  <a:rPr lang="en-US" sz="2200"/>
                  <a:t>How to find h?: MOSSE (Mimimum Output Sum of Square Error)</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h</m:t>
                      </m:r>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nor/>
                                </m:rPr>
                                <a:rPr lang="en-US" sz="2200" b="0" i="0" smtClean="0">
                                  <a:latin typeface="Cambria Math" panose="02040503050406030204" pitchFamily="18" charset="0"/>
                                </a:rPr>
                                <m:t>arg</m:t>
                              </m:r>
                              <m:r>
                                <m:rPr>
                                  <m:nor/>
                                </m:rPr>
                                <a:rPr lang="en-US" sz="2200" b="0" i="0" smtClean="0">
                                  <a:latin typeface="Cambria Math" panose="02040503050406030204" pitchFamily="18" charset="0"/>
                                </a:rPr>
                                <m:t> </m:t>
                              </m:r>
                              <m:r>
                                <m:rPr>
                                  <m:nor/>
                                </m:rPr>
                                <a:rPr lang="en-US" sz="2200" b="0" i="0" smtClean="0">
                                  <a:latin typeface="Cambria Math" panose="02040503050406030204" pitchFamily="18" charset="0"/>
                                </a:rPr>
                                <m:t>min</m:t>
                              </m:r>
                            </m:e>
                            <m:lim>
                              <m:r>
                                <a:rPr lang="en-US" sz="2200" b="0" i="1" smtClean="0">
                                  <a:latin typeface="Cambria Math" panose="02040503050406030204" pitchFamily="18" charset="0"/>
                                </a:rPr>
                                <m:t>h</m:t>
                              </m:r>
                            </m:lim>
                          </m:limLow>
                        </m:fName>
                        <m:e>
                          <m:nary>
                            <m:naryPr>
                              <m:chr m:val="∑"/>
                              <m:ctrlPr>
                                <a:rPr lang="en-US" sz="2200" b="0" i="1" smtClean="0">
                                  <a:latin typeface="Cambria Math" panose="02040503050406030204" pitchFamily="18" charset="0"/>
                                </a:rPr>
                              </m:ctrlPr>
                            </m:naryPr>
                            <m:sub>
                              <m:r>
                                <a:rPr lang="en-US" sz="2200" b="0" i="1" smtClean="0">
                                  <a:latin typeface="Cambria Math" panose="02040503050406030204" pitchFamily="18" charset="0"/>
                                </a:rPr>
                                <m:t>𝑖</m:t>
                              </m:r>
                            </m:sub>
                            <m:sup>
                              <m:r>
                                <a:rPr lang="en-US" sz="2200" b="0" i="1" smtClean="0">
                                  <a:latin typeface="Cambria Math" panose="02040503050406030204" pitchFamily="18" charset="0"/>
                                </a:rPr>
                                <m:t>𝑁</m:t>
                              </m:r>
                            </m:sup>
                            <m:e>
                              <m:sSup>
                                <m:sSupPr>
                                  <m:ctrlPr>
                                    <a:rPr lang="en-US" sz="2200" b="0" i="1" smtClean="0">
                                      <a:latin typeface="Cambria Math" panose="02040503050406030204" pitchFamily="18" charset="0"/>
                                    </a:rPr>
                                  </m:ctrlPr>
                                </m:sSupPr>
                                <m:e>
                                  <m:d>
                                    <m:dPr>
                                      <m:begChr m:val="|"/>
                                      <m:endChr m:val="|"/>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𝑓</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r>
                                        <a:rPr lang="en-US" sz="2200" b="0" i="1" smtClean="0">
                                          <a:latin typeface="Cambria Math" panose="02040503050406030204" pitchFamily="18" charset="0"/>
                                        </a:rPr>
                                        <m:t>h</m:t>
                                      </m:r>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𝑔</m:t>
                                          </m:r>
                                        </m:e>
                                        <m:sub>
                                          <m:r>
                                            <a:rPr lang="en-US" sz="2200" b="0" i="1" smtClean="0">
                                              <a:latin typeface="Cambria Math" panose="02040503050406030204" pitchFamily="18" charset="0"/>
                                            </a:rPr>
                                            <m:t>𝑖</m:t>
                                          </m:r>
                                        </m:sub>
                                      </m:sSub>
                                    </m:e>
                                  </m:d>
                                </m:e>
                                <m:sup>
                                  <m:r>
                                    <a:rPr lang="en-US" sz="2200" b="0" i="1" smtClean="0">
                                      <a:latin typeface="Cambria Math" panose="02040503050406030204" pitchFamily="18" charset="0"/>
                                    </a:rPr>
                                    <m:t>2</m:t>
                                  </m:r>
                                </m:sup>
                              </m:sSup>
                            </m:e>
                          </m:nary>
                        </m:e>
                      </m:func>
                      <m:r>
                        <a:rPr lang="en-US" sz="2200" b="0" i="1" smtClean="0">
                          <a:latin typeface="Cambria Math" panose="02040503050406030204" pitchFamily="18" charset="0"/>
                        </a:rPr>
                        <m:t> (1)</m:t>
                      </m:r>
                    </m:oMath>
                  </m:oMathPara>
                </a14:m>
                <a:endParaRPr lang="en-US" sz="2200"/>
              </a:p>
              <a:p>
                <a:r>
                  <a:rPr lang="en-US" sz="2200"/>
                  <a:t>Fourier transform:</a:t>
                </a:r>
              </a:p>
              <a:p>
                <a:pPr marL="0" indent="0">
                  <a:buNone/>
                </a:pPr>
                <a14:m>
                  <m:oMathPara xmlns:m="http://schemas.openxmlformats.org/officeDocument/2006/math">
                    <m:oMathParaPr>
                      <m:jc m:val="centerGroup"/>
                    </m:oMathParaPr>
                    <m:oMath xmlns:m="http://schemas.openxmlformats.org/officeDocument/2006/math">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𝐻</m:t>
                          </m:r>
                        </m:e>
                        <m:sup>
                          <m:r>
                            <a:rPr lang="en-US" sz="2200" b="0" i="1" smtClean="0">
                              <a:latin typeface="Cambria Math" panose="02040503050406030204" pitchFamily="18" charset="0"/>
                            </a:rPr>
                            <m:t>∗</m:t>
                          </m:r>
                        </m:sup>
                      </m:sSup>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𝑖</m:t>
                              </m:r>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𝐺</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𝐹</m:t>
                                  </m:r>
                                </m:e>
                                <m:sub>
                                  <m:r>
                                    <a:rPr lang="en-US" sz="2200" b="0" i="1" smtClean="0">
                                      <a:latin typeface="Cambria Math" panose="02040503050406030204" pitchFamily="18" charset="0"/>
                                    </a:rPr>
                                    <m:t>𝑖</m:t>
                                  </m:r>
                                </m:sub>
                                <m:sup>
                                  <m:r>
                                    <a:rPr lang="en-US" sz="2200" b="0" i="1" smtClean="0">
                                      <a:latin typeface="Cambria Math" panose="02040503050406030204" pitchFamily="18" charset="0"/>
                                    </a:rPr>
                                    <m:t>∗</m:t>
                                  </m:r>
                                </m:sup>
                              </m:sSubSup>
                            </m:e>
                          </m:nary>
                        </m:num>
                        <m:den>
                          <m:nary>
                            <m:naryPr>
                              <m:chr m:val="∑"/>
                              <m:supHide m:val="on"/>
                              <m:ctrlPr>
                                <a:rPr lang="en-US" sz="2200" b="0" i="1" smtClean="0">
                                  <a:latin typeface="Cambria Math" panose="02040503050406030204" pitchFamily="18" charset="0"/>
                                </a:rPr>
                              </m:ctrlPr>
                            </m:naryPr>
                            <m:sub>
                              <m:r>
                                <a:rPr lang="en-US" sz="2200" b="0" i="1" smtClean="0">
                                  <a:latin typeface="Cambria Math" panose="02040503050406030204" pitchFamily="18" charset="0"/>
                                </a:rPr>
                                <m:t>𝑖</m:t>
                              </m:r>
                            </m:sub>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𝐹</m:t>
                                  </m:r>
                                </m:e>
                                <m:sub>
                                  <m:r>
                                    <a:rPr lang="en-US" sz="2200" b="0" i="1" smtClean="0">
                                      <a:latin typeface="Cambria Math" panose="02040503050406030204" pitchFamily="18" charset="0"/>
                                    </a:rPr>
                                    <m:t>𝑖</m:t>
                                  </m:r>
                                </m:sub>
                                <m:sup>
                                  <m:r>
                                    <a:rPr lang="en-US" sz="2200" b="0" i="1" smtClean="0">
                                      <a:latin typeface="Cambria Math" panose="02040503050406030204" pitchFamily="18" charset="0"/>
                                    </a:rPr>
                                    <m:t>∗</m:t>
                                  </m:r>
                                </m:sup>
                              </m:sSubSup>
                            </m:e>
                          </m:nary>
                          <m:r>
                            <a:rPr lang="en-US" sz="2200" b="0" i="1" smtClean="0">
                              <a:latin typeface="Cambria Math" panose="02040503050406030204" pitchFamily="18" charset="0"/>
                            </a:rPr>
                            <m:t>+</m:t>
                          </m:r>
                          <m:r>
                            <a:rPr lang="en-US" sz="2200" b="0" i="1" smtClean="0">
                              <a:latin typeface="Cambria Math" panose="02040503050406030204" pitchFamily="18" charset="0"/>
                            </a:rPr>
                            <m:t>𝜆</m:t>
                          </m:r>
                        </m:den>
                      </m:f>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𝐴</m:t>
                          </m:r>
                        </m:num>
                        <m:den>
                          <m:r>
                            <a:rPr lang="en-US" sz="2200" b="0" i="1" smtClean="0">
                              <a:latin typeface="Cambria Math" panose="02040503050406030204" pitchFamily="18" charset="0"/>
                            </a:rPr>
                            <m:t>𝐵</m:t>
                          </m:r>
                          <m:r>
                            <a:rPr lang="en-US" sz="2200" b="0" i="1" smtClean="0">
                              <a:latin typeface="Cambria Math" panose="02040503050406030204" pitchFamily="18" charset="0"/>
                            </a:rPr>
                            <m:t>+</m:t>
                          </m:r>
                          <m:r>
                            <a:rPr lang="en-US" sz="2200" b="0" i="1" smtClean="0">
                              <a:latin typeface="Cambria Math" panose="02040503050406030204" pitchFamily="18" charset="0"/>
                            </a:rPr>
                            <m:t>𝜆</m:t>
                          </m:r>
                        </m:den>
                      </m:f>
                      <m:r>
                        <a:rPr lang="en-US" sz="2200" b="0" i="1" smtClean="0">
                          <a:latin typeface="Cambria Math" panose="02040503050406030204" pitchFamily="18" charset="0"/>
                        </a:rPr>
                        <m:t> (2)</m:t>
                      </m:r>
                    </m:oMath>
                  </m:oMathPara>
                </a14:m>
                <a:endParaRPr lang="en-US" sz="2200" b="0"/>
              </a:p>
              <a:p>
                <a14:m>
                  <m:oMath xmlns:m="http://schemas.openxmlformats.org/officeDocument/2006/math">
                    <m:r>
                      <a:rPr lang="en-US" sz="2200" b="0" i="1" smtClean="0">
                        <a:latin typeface="Cambria Math" panose="02040503050406030204" pitchFamily="18" charset="0"/>
                      </a:rPr>
                      <m:t>𝜆</m:t>
                    </m:r>
                  </m:oMath>
                </a14:m>
                <a:r>
                  <a:rPr lang="en-US" sz="2200" b="0"/>
                  <a:t>: regularization factor to advoid divide by 0</a:t>
                </a:r>
              </a:p>
              <a:p>
                <a:endParaRPr lang="en-US" sz="2200"/>
              </a:p>
            </p:txBody>
          </p:sp>
        </mc:Choice>
        <mc:Fallback xmlns="">
          <p:sp>
            <p:nvSpPr>
              <p:cNvPr id="5" name="Content Placeholder 4">
                <a:extLst>
                  <a:ext uri="{FF2B5EF4-FFF2-40B4-BE49-F238E27FC236}">
                    <a16:creationId xmlns:a16="http://schemas.microsoft.com/office/drawing/2014/main" id="{16601F18-458C-4CFC-AD95-8FBE8B84CE9D}"/>
                  </a:ext>
                </a:extLst>
              </p:cNvPr>
              <p:cNvSpPr>
                <a:spLocks noGrp="1" noRot="1" noChangeAspect="1" noMove="1" noResize="1" noEditPoints="1" noAdjustHandles="1" noChangeArrowheads="1" noChangeShapeType="1" noTextEdit="1"/>
              </p:cNvSpPr>
              <p:nvPr>
                <p:ph idx="1"/>
              </p:nvPr>
            </p:nvSpPr>
            <p:spPr>
              <a:blipFill>
                <a:blip r:embed="rId3"/>
                <a:stretch>
                  <a:fillRect l="-667" t="-15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2F31BCB-FDD8-4553-B0C4-C240871C0B2E}"/>
              </a:ext>
            </a:extLst>
          </p:cNvPr>
          <p:cNvSpPr>
            <a:spLocks noGrp="1"/>
          </p:cNvSpPr>
          <p:nvPr>
            <p:ph type="sldNum" sz="quarter" idx="12"/>
          </p:nvPr>
        </p:nvSpPr>
        <p:spPr/>
        <p:txBody>
          <a:bodyPr/>
          <a:lstStyle/>
          <a:p>
            <a:fld id="{34B7E4EF-A1BD-40F4-AB7B-04F084DD991D}" type="slidenum">
              <a:rPr lang="en-US" smtClean="0"/>
              <a:t>18</a:t>
            </a:fld>
            <a:endParaRPr lang="en-US" dirty="0"/>
          </a:p>
        </p:txBody>
      </p:sp>
    </p:spTree>
    <p:extLst>
      <p:ext uri="{BB962C8B-B14F-4D97-AF65-F5344CB8AC3E}">
        <p14:creationId xmlns:p14="http://schemas.microsoft.com/office/powerpoint/2010/main" val="3895548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4. Object tracking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6601F18-458C-4CFC-AD95-8FBE8B84CE9D}"/>
                  </a:ext>
                </a:extLst>
              </p:cNvPr>
              <p:cNvSpPr>
                <a:spLocks noGrp="1"/>
              </p:cNvSpPr>
              <p:nvPr>
                <p:ph idx="1"/>
              </p:nvPr>
            </p:nvSpPr>
            <p:spPr/>
            <p:txBody>
              <a:bodyPr>
                <a:normAutofit/>
              </a:bodyPr>
              <a:lstStyle/>
              <a:p>
                <a:pPr>
                  <a:buFont typeface="Arial" panose="020B0604020202020204" pitchFamily="34" charset="0"/>
                  <a:buChar char="•"/>
                </a:pPr>
                <a:r>
                  <a:rPr lang="en-US" sz="2200"/>
                  <a:t>Find object location in new frame k:</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func>
                        <m:funcPr>
                          <m:ctrlPr>
                            <a:rPr lang="en-US" sz="2200" b="0" i="1" smtClean="0">
                              <a:latin typeface="Cambria Math" panose="02040503050406030204" pitchFamily="18" charset="0"/>
                            </a:rPr>
                          </m:ctrlPr>
                        </m:funcPr>
                        <m:fName>
                          <m:limLow>
                            <m:limLowPr>
                              <m:ctrlPr>
                                <a:rPr lang="en-US" sz="2200" b="0" i="1" smtClean="0">
                                  <a:latin typeface="Cambria Math" panose="02040503050406030204" pitchFamily="18" charset="0"/>
                                </a:rPr>
                              </m:ctrlPr>
                            </m:limLowPr>
                            <m:e>
                              <m:r>
                                <m:rPr>
                                  <m:nor/>
                                </m:rPr>
                                <a:rPr lang="en-US" sz="2200" b="0" i="0" smtClean="0">
                                  <a:latin typeface="Cambria Math" panose="02040503050406030204" pitchFamily="18" charset="0"/>
                                </a:rPr>
                                <m:t>arg</m:t>
                              </m:r>
                              <m:r>
                                <m:rPr>
                                  <m:nor/>
                                </m:rPr>
                                <a:rPr lang="en-US" sz="2200" b="0" i="0" smtClean="0">
                                  <a:latin typeface="Cambria Math" panose="02040503050406030204" pitchFamily="18" charset="0"/>
                                </a:rPr>
                                <m:t> </m:t>
                              </m:r>
                              <m:r>
                                <m:rPr>
                                  <m:nor/>
                                </m:rPr>
                                <a:rPr lang="en-US" sz="2200" b="0" i="0" smtClean="0">
                                  <a:latin typeface="Cambria Math" panose="02040503050406030204" pitchFamily="18" charset="0"/>
                                </a:rPr>
                                <m:t>max</m:t>
                              </m:r>
                            </m:e>
                            <m:lim>
                              <m:r>
                                <a:rPr lang="en-US" sz="2200" b="0" i="1" smtClean="0">
                                  <a:latin typeface="Cambria Math" panose="02040503050406030204" pitchFamily="18" charset="0"/>
                                </a:rPr>
                                <m:t>𝑥</m:t>
                              </m:r>
                              <m:r>
                                <a:rPr lang="en-US" sz="2200" b="0" i="1" smtClean="0">
                                  <a:latin typeface="Cambria Math" panose="02040503050406030204" pitchFamily="18" charset="0"/>
                                </a:rPr>
                                <m:t>,</m:t>
                              </m:r>
                              <m:r>
                                <a:rPr lang="en-US" sz="2200" b="0" i="1" smtClean="0">
                                  <a:latin typeface="Cambria Math" panose="02040503050406030204" pitchFamily="18" charset="0"/>
                                </a:rPr>
                                <m:t>𝑦</m:t>
                              </m:r>
                            </m:lim>
                          </m:limLow>
                        </m:fName>
                        <m:e>
                          <m:r>
                            <a:rPr lang="en-US" sz="2200" b="0" i="1" smtClean="0">
                              <a:latin typeface="Cambria Math" panose="02040503050406030204" pitchFamily="18" charset="0"/>
                            </a:rPr>
                            <m:t>𝐷𝐹</m:t>
                          </m:r>
                          <m:sSup>
                            <m:sSupPr>
                              <m:ctrlPr>
                                <a:rPr lang="en-US" sz="2200" b="0" i="1" smtClean="0">
                                  <a:latin typeface="Cambria Math" panose="02040503050406030204" pitchFamily="18" charset="0"/>
                                </a:rPr>
                              </m:ctrlPr>
                            </m:sSupPr>
                            <m:e>
                              <m:r>
                                <a:rPr lang="en-US" sz="2200" b="0" i="1" smtClean="0">
                                  <a:latin typeface="Cambria Math" panose="02040503050406030204" pitchFamily="18" charset="0"/>
                                </a:rPr>
                                <m:t>𝑇</m:t>
                              </m:r>
                            </m:e>
                            <m:sup>
                              <m:r>
                                <a:rPr lang="en-US" sz="2200" b="0" i="1" smtClean="0">
                                  <a:latin typeface="Cambria Math" panose="02040503050406030204" pitchFamily="18" charset="0"/>
                                </a:rPr>
                                <m:t>−1</m:t>
                              </m:r>
                            </m:sup>
                          </m:sSup>
                          <m:d>
                            <m:dPr>
                              <m:ctrlPr>
                                <a:rPr lang="en-US" sz="2200" b="0" i="1" smtClean="0">
                                  <a:latin typeface="Cambria Math" panose="02040503050406030204" pitchFamily="18" charset="0"/>
                                </a:rPr>
                              </m:ctrlPr>
                            </m:dPr>
                            <m:e>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𝐴</m:t>
                                  </m:r>
                                  <m:r>
                                    <a:rPr lang="en-US" sz="2200" b="0" i="1" smtClean="0">
                                      <a:latin typeface="Cambria Math" panose="02040503050406030204" pitchFamily="18" charset="0"/>
                                    </a:rPr>
                                    <m:t>⋅</m:t>
                                  </m:r>
                                  <m:r>
                                    <a:rPr lang="en-US" sz="2200" b="0" i="1" smtClean="0">
                                      <a:latin typeface="Cambria Math" panose="02040503050406030204" pitchFamily="18" charset="0"/>
                                    </a:rPr>
                                    <m:t>𝑍</m:t>
                                  </m:r>
                                </m:num>
                                <m:den>
                                  <m:r>
                                    <a:rPr lang="en-US" sz="2200" b="0" i="1" smtClean="0">
                                      <a:latin typeface="Cambria Math" panose="02040503050406030204" pitchFamily="18" charset="0"/>
                                    </a:rPr>
                                    <m:t>𝐵</m:t>
                                  </m:r>
                                  <m:r>
                                    <a:rPr lang="en-US" sz="2200" b="0" i="1" smtClean="0">
                                      <a:latin typeface="Cambria Math" panose="02040503050406030204" pitchFamily="18" charset="0"/>
                                    </a:rPr>
                                    <m:t>+</m:t>
                                  </m:r>
                                  <m:r>
                                    <a:rPr lang="en-US" sz="2200" b="0" i="1" smtClean="0">
                                      <a:latin typeface="Cambria Math" panose="02040503050406030204" pitchFamily="18" charset="0"/>
                                    </a:rPr>
                                    <m:t>𝜆</m:t>
                                  </m:r>
                                </m:den>
                              </m:f>
                            </m:e>
                          </m:d>
                        </m:e>
                      </m:func>
                      <m:r>
                        <a:rPr lang="en-US" sz="2200" b="0" i="1" smtClean="0">
                          <a:latin typeface="Cambria Math" panose="02040503050406030204" pitchFamily="18" charset="0"/>
                        </a:rPr>
                        <m:t> (3)</m:t>
                      </m:r>
                    </m:oMath>
                  </m:oMathPara>
                </a14:m>
                <a:endParaRPr lang="en-US" sz="2200"/>
              </a:p>
              <a:p>
                <a:pPr marL="0" indent="0">
                  <a:buNone/>
                </a:pPr>
                <a:r>
                  <a:rPr lang="en-US" sz="2200"/>
                  <a:t>	Z: Fourier transform of tracking window in frame k at </a:t>
                </a:r>
                <a14:m>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𝑥</m:t>
                        </m:r>
                      </m:e>
                      <m:sub>
                        <m:r>
                          <a:rPr lang="en-US" sz="2200" b="0" i="1" smtClean="0">
                            <a:latin typeface="Cambria Math" panose="02040503050406030204" pitchFamily="18" charset="0"/>
                          </a:rPr>
                          <m:t>𝑘</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𝑦</m:t>
                        </m:r>
                      </m:e>
                      <m:sub>
                        <m:r>
                          <a:rPr lang="en-US" sz="2200" b="0" i="1" smtClean="0">
                            <a:latin typeface="Cambria Math" panose="02040503050406030204" pitchFamily="18" charset="0"/>
                          </a:rPr>
                          <m:t>𝑘</m:t>
                        </m:r>
                        <m:r>
                          <a:rPr lang="en-US" sz="2200" b="0" i="1" smtClean="0">
                            <a:latin typeface="Cambria Math" panose="02040503050406030204" pitchFamily="18" charset="0"/>
                          </a:rPr>
                          <m:t>−1</m:t>
                        </m:r>
                      </m:sub>
                    </m:sSub>
                  </m:oMath>
                </a14:m>
                <a:endParaRPr lang="en-US" sz="2200"/>
              </a:p>
              <a:p>
                <a:r>
                  <a:rPr lang="en-US" sz="2200"/>
                  <a:t>Filter update:</a:t>
                </a:r>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1−</m:t>
                          </m:r>
                          <m:r>
                            <a:rPr lang="en-US" sz="2200" b="0" i="1" smtClean="0">
                              <a:latin typeface="Cambria Math" panose="02040503050406030204" pitchFamily="18" charset="0"/>
                            </a:rPr>
                            <m:t>𝜂</m:t>
                          </m:r>
                        </m:e>
                      </m:d>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𝐴</m:t>
                          </m:r>
                        </m:e>
                        <m:sub>
                          <m:r>
                            <a:rPr lang="en-US" sz="2200" b="0" i="1" smtClean="0">
                              <a:latin typeface="Cambria Math" panose="02040503050406030204" pitchFamily="18" charset="0"/>
                            </a:rPr>
                            <m:t>𝑘</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latin typeface="Cambria Math" panose="02040503050406030204" pitchFamily="18" charset="0"/>
                        </a:rPr>
                        <m:t>𝜂</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𝐺</m:t>
                          </m:r>
                        </m:e>
                        <m:sub>
                          <m:r>
                            <a:rPr lang="en-US" sz="2200" b="0" i="1" smtClean="0">
                              <a:latin typeface="Cambria Math" panose="02040503050406030204" pitchFamily="18" charset="0"/>
                            </a:rPr>
                            <m:t>𝑘</m:t>
                          </m:r>
                        </m:sub>
                      </m:sSub>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𝐹</m:t>
                          </m:r>
                        </m:e>
                        <m:sub>
                          <m:r>
                            <a:rPr lang="en-US" sz="2200" b="0" i="1" smtClean="0">
                              <a:latin typeface="Cambria Math" panose="02040503050406030204" pitchFamily="18" charset="0"/>
                            </a:rPr>
                            <m:t>𝑘</m:t>
                          </m:r>
                        </m:sub>
                        <m:sup>
                          <m:r>
                            <a:rPr lang="en-US" sz="2200" b="0" i="1" smtClean="0">
                              <a:latin typeface="Cambria Math" panose="02040503050406030204" pitchFamily="18" charset="0"/>
                            </a:rPr>
                            <m:t>∗</m:t>
                          </m:r>
                        </m:sup>
                      </m:sSubSup>
                      <m:r>
                        <a:rPr lang="en-US" sz="2200" b="0" i="1" smtClean="0">
                          <a:latin typeface="Cambria Math" panose="02040503050406030204" pitchFamily="18" charset="0"/>
                        </a:rPr>
                        <m:t> (4)</m:t>
                      </m:r>
                    </m:oMath>
                  </m:oMathPara>
                </a14:m>
                <a:endParaRPr lang="en-US" sz="2200" b="0"/>
              </a:p>
              <a:p>
                <a:pPr marL="0" indent="0">
                  <a:buNone/>
                </a:pPr>
                <a14:m>
                  <m:oMathPara xmlns:m="http://schemas.openxmlformats.org/officeDocument/2006/math">
                    <m:oMathParaPr>
                      <m:jc m:val="centerGroup"/>
                    </m:oMathParaPr>
                    <m:oMath xmlns:m="http://schemas.openxmlformats.org/officeDocument/2006/math">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𝐵</m:t>
                          </m:r>
                        </m:e>
                        <m:sub>
                          <m:r>
                            <a:rPr lang="en-US" sz="2200" b="0" i="1" smtClean="0">
                              <a:latin typeface="Cambria Math" panose="02040503050406030204" pitchFamily="18" charset="0"/>
                            </a:rPr>
                            <m:t>𝑘</m:t>
                          </m:r>
                        </m:sub>
                      </m:sSub>
                      <m:r>
                        <a:rPr lang="en-US" sz="2200" b="0" i="1" smtClean="0">
                          <a:latin typeface="Cambria Math" panose="02040503050406030204" pitchFamily="18" charset="0"/>
                        </a:rPr>
                        <m:t>=</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1−</m:t>
                          </m:r>
                          <m:r>
                            <a:rPr lang="en-US" sz="2200" b="0" i="1" smtClean="0">
                              <a:latin typeface="Cambria Math" panose="02040503050406030204" pitchFamily="18" charset="0"/>
                            </a:rPr>
                            <m:t>𝜂</m:t>
                          </m:r>
                        </m:e>
                      </m:d>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𝐵</m:t>
                          </m:r>
                        </m:e>
                        <m:sub>
                          <m:r>
                            <a:rPr lang="en-US" sz="2200" b="0" i="1" smtClean="0">
                              <a:latin typeface="Cambria Math" panose="02040503050406030204" pitchFamily="18" charset="0"/>
                            </a:rPr>
                            <m:t>𝑘</m:t>
                          </m:r>
                          <m:r>
                            <a:rPr lang="en-US" sz="2200" b="0" i="1" smtClean="0">
                              <a:latin typeface="Cambria Math" panose="02040503050406030204" pitchFamily="18" charset="0"/>
                            </a:rPr>
                            <m:t>−1</m:t>
                          </m:r>
                        </m:sub>
                      </m:sSub>
                      <m:r>
                        <a:rPr lang="en-US" sz="2200" b="0" i="1" smtClean="0">
                          <a:latin typeface="Cambria Math" panose="02040503050406030204" pitchFamily="18" charset="0"/>
                        </a:rPr>
                        <m:t>+</m:t>
                      </m:r>
                      <m:r>
                        <a:rPr lang="en-US" sz="2200" b="0" i="1" smtClean="0">
                          <a:latin typeface="Cambria Math" panose="02040503050406030204" pitchFamily="18" charset="0"/>
                        </a:rPr>
                        <m:t>𝜂</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𝐹</m:t>
                          </m:r>
                        </m:e>
                        <m:sub>
                          <m:r>
                            <a:rPr lang="en-US" sz="2200" b="0" i="1" smtClean="0">
                              <a:latin typeface="Cambria Math" panose="02040503050406030204" pitchFamily="18" charset="0"/>
                            </a:rPr>
                            <m:t>𝑘</m:t>
                          </m:r>
                        </m:sub>
                      </m:sSub>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𝐹</m:t>
                          </m:r>
                        </m:e>
                        <m:sub>
                          <m:r>
                            <a:rPr lang="en-US" sz="2200" b="0" i="1" smtClean="0">
                              <a:latin typeface="Cambria Math" panose="02040503050406030204" pitchFamily="18" charset="0"/>
                            </a:rPr>
                            <m:t>𝑘</m:t>
                          </m:r>
                        </m:sub>
                        <m:sup>
                          <m:r>
                            <a:rPr lang="en-US" sz="2200" b="0" i="1" smtClean="0">
                              <a:latin typeface="Cambria Math" panose="02040503050406030204" pitchFamily="18" charset="0"/>
                            </a:rPr>
                            <m:t>∗</m:t>
                          </m:r>
                        </m:sup>
                      </m:sSubSup>
                      <m:r>
                        <a:rPr lang="en-US" sz="2200" b="0" i="1" smtClean="0">
                          <a:latin typeface="Cambria Math" panose="02040503050406030204" pitchFamily="18" charset="0"/>
                        </a:rPr>
                        <m:t> (5)</m:t>
                      </m:r>
                    </m:oMath>
                  </m:oMathPara>
                </a14:m>
                <a:endParaRPr lang="en-US" sz="2200" b="0"/>
              </a:p>
            </p:txBody>
          </p:sp>
        </mc:Choice>
        <mc:Fallback xmlns="">
          <p:sp>
            <p:nvSpPr>
              <p:cNvPr id="5" name="Content Placeholder 4">
                <a:extLst>
                  <a:ext uri="{FF2B5EF4-FFF2-40B4-BE49-F238E27FC236}">
                    <a16:creationId xmlns:a16="http://schemas.microsoft.com/office/drawing/2014/main" id="{16601F18-458C-4CFC-AD95-8FBE8B84CE9D}"/>
                  </a:ext>
                </a:extLst>
              </p:cNvPr>
              <p:cNvSpPr>
                <a:spLocks noGrp="1" noRot="1" noChangeAspect="1" noMove="1" noResize="1" noEditPoints="1" noAdjustHandles="1" noChangeArrowheads="1" noChangeShapeType="1" noTextEdit="1"/>
              </p:cNvSpPr>
              <p:nvPr>
                <p:ph idx="1"/>
              </p:nvPr>
            </p:nvSpPr>
            <p:spPr>
              <a:blipFill>
                <a:blip r:embed="rId3"/>
                <a:stretch>
                  <a:fillRect l="-667" t="-15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30BF411-02B9-42A4-AD7C-BA26116E5E98}"/>
              </a:ext>
            </a:extLst>
          </p:cNvPr>
          <p:cNvSpPr>
            <a:spLocks noGrp="1"/>
          </p:cNvSpPr>
          <p:nvPr>
            <p:ph type="sldNum" sz="quarter" idx="12"/>
          </p:nvPr>
        </p:nvSpPr>
        <p:spPr/>
        <p:txBody>
          <a:bodyPr/>
          <a:lstStyle/>
          <a:p>
            <a:fld id="{34B7E4EF-A1BD-40F4-AB7B-04F084DD991D}" type="slidenum">
              <a:rPr lang="en-US" smtClean="0"/>
              <a:t>19</a:t>
            </a:fld>
            <a:endParaRPr lang="en-US" dirty="0"/>
          </a:p>
        </p:txBody>
      </p:sp>
    </p:spTree>
    <p:extLst>
      <p:ext uri="{BB962C8B-B14F-4D97-AF65-F5344CB8AC3E}">
        <p14:creationId xmlns:p14="http://schemas.microsoft.com/office/powerpoint/2010/main" val="3785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Content</a:t>
            </a:r>
          </a:p>
        </p:txBody>
      </p:sp>
      <p:graphicFrame>
        <p:nvGraphicFramePr>
          <p:cNvPr id="4" name="Content Placeholder 3">
            <a:extLst>
              <a:ext uri="{FF2B5EF4-FFF2-40B4-BE49-F238E27FC236}">
                <a16:creationId xmlns:a16="http://schemas.microsoft.com/office/drawing/2014/main" id="{F16DA447-4892-4B2F-864A-EECE7FB8A7BB}"/>
              </a:ext>
            </a:extLst>
          </p:cNvPr>
          <p:cNvGraphicFramePr>
            <a:graphicFrameLocks noGrp="1"/>
          </p:cNvGraphicFramePr>
          <p:nvPr>
            <p:ph idx="1"/>
            <p:extLst>
              <p:ext uri="{D42A27DB-BD31-4B8C-83A1-F6EECF244321}">
                <p14:modId xmlns:p14="http://schemas.microsoft.com/office/powerpoint/2010/main" val="4246402319"/>
              </p:ext>
            </p:extLst>
          </p:nvPr>
        </p:nvGraphicFramePr>
        <p:xfrm>
          <a:off x="1066800" y="1757680"/>
          <a:ext cx="10139680" cy="41954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3DFFB455-8EBC-4699-B07D-0ED6EA99C921}"/>
              </a:ext>
            </a:extLst>
          </p:cNvPr>
          <p:cNvSpPr>
            <a:spLocks noGrp="1"/>
          </p:cNvSpPr>
          <p:nvPr>
            <p:ph type="sldNum" sz="quarter" idx="12"/>
          </p:nvPr>
        </p:nvSpPr>
        <p:spPr/>
        <p:txBody>
          <a:bodyPr/>
          <a:lstStyle/>
          <a:p>
            <a:fld id="{34B7E4EF-A1BD-40F4-AB7B-04F084DD991D}" type="slidenum">
              <a:rPr lang="en-US" smtClean="0"/>
              <a:t>2</a:t>
            </a:fld>
            <a:endParaRPr lang="en-US" dirty="0"/>
          </a:p>
        </p:txBody>
      </p:sp>
    </p:spTree>
    <p:extLst>
      <p:ext uri="{BB962C8B-B14F-4D97-AF65-F5344CB8AC3E}">
        <p14:creationId xmlns:p14="http://schemas.microsoft.com/office/powerpoint/2010/main" val="1491357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BD67E4-BBE8-4C5D-ACC4-7C73A5FD3E31}"/>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7853E314-CDC8-4EC2-BD18-EBFDC98BC3B4}"/>
              </a:ext>
            </a:extLst>
          </p:cNvPr>
          <p:cNvPicPr>
            <a:picLocks noGrp="1" noChangeAspect="1"/>
          </p:cNvPicPr>
          <p:nvPr>
            <p:ph idx="1"/>
          </p:nvPr>
        </p:nvPicPr>
        <p:blipFill>
          <a:blip r:embed="rId3"/>
          <a:stretch>
            <a:fillRect/>
          </a:stretch>
        </p:blipFill>
        <p:spPr>
          <a:xfrm>
            <a:off x="2674091" y="862568"/>
            <a:ext cx="6843818" cy="5132864"/>
          </a:xfrm>
          <a:prstGeom prst="rect">
            <a:avLst/>
          </a:prstGeom>
        </p:spPr>
      </p:pic>
      <p:sp>
        <p:nvSpPr>
          <p:cNvPr id="2" name="Slide Number Placeholder 1">
            <a:extLst>
              <a:ext uri="{FF2B5EF4-FFF2-40B4-BE49-F238E27FC236}">
                <a16:creationId xmlns:a16="http://schemas.microsoft.com/office/drawing/2014/main" id="{7DA01A03-DB1E-4897-9305-80F8B5CB30F0}"/>
              </a:ext>
            </a:extLst>
          </p:cNvPr>
          <p:cNvSpPr>
            <a:spLocks noGrp="1"/>
          </p:cNvSpPr>
          <p:nvPr>
            <p:ph type="sldNum" sz="quarter" idx="12"/>
          </p:nvPr>
        </p:nvSpPr>
        <p:spPr/>
        <p:txBody>
          <a:bodyPr/>
          <a:lstStyle/>
          <a:p>
            <a:fld id="{34B7E4EF-A1BD-40F4-AB7B-04F084DD991D}" type="slidenum">
              <a:rPr lang="en-US" smtClean="0"/>
              <a:t>20</a:t>
            </a:fld>
            <a:endParaRPr lang="en-US" dirty="0"/>
          </a:p>
        </p:txBody>
      </p:sp>
    </p:spTree>
    <p:extLst>
      <p:ext uri="{BB962C8B-B14F-4D97-AF65-F5344CB8AC3E}">
        <p14:creationId xmlns:p14="http://schemas.microsoft.com/office/powerpoint/2010/main" val="3833773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5. Model evaluation</a:t>
            </a:r>
          </a:p>
        </p:txBody>
      </p:sp>
      <p:sp>
        <p:nvSpPr>
          <p:cNvPr id="5" name="Content Placeholder 4">
            <a:extLst>
              <a:ext uri="{FF2B5EF4-FFF2-40B4-BE49-F238E27FC236}">
                <a16:creationId xmlns:a16="http://schemas.microsoft.com/office/drawing/2014/main" id="{16601F18-458C-4CFC-AD95-8FBE8B84CE9D}"/>
              </a:ext>
            </a:extLst>
          </p:cNvPr>
          <p:cNvSpPr>
            <a:spLocks noGrp="1"/>
          </p:cNvSpPr>
          <p:nvPr>
            <p:ph idx="1"/>
          </p:nvPr>
        </p:nvSpPr>
        <p:spPr/>
        <p:txBody>
          <a:bodyPr>
            <a:normAutofit/>
          </a:bodyPr>
          <a:lstStyle/>
          <a:p>
            <a:pPr marL="0" indent="0">
              <a:buNone/>
            </a:pPr>
            <a:endParaRPr lang="en-US" sz="2200"/>
          </a:p>
        </p:txBody>
      </p:sp>
      <p:sp>
        <p:nvSpPr>
          <p:cNvPr id="3" name="Slide Number Placeholder 2">
            <a:extLst>
              <a:ext uri="{FF2B5EF4-FFF2-40B4-BE49-F238E27FC236}">
                <a16:creationId xmlns:a16="http://schemas.microsoft.com/office/drawing/2014/main" id="{69C78A7A-0F29-42A6-9A28-8F4A2B0F1180}"/>
              </a:ext>
            </a:extLst>
          </p:cNvPr>
          <p:cNvSpPr>
            <a:spLocks noGrp="1"/>
          </p:cNvSpPr>
          <p:nvPr>
            <p:ph type="sldNum" sz="quarter" idx="12"/>
          </p:nvPr>
        </p:nvSpPr>
        <p:spPr/>
        <p:txBody>
          <a:bodyPr/>
          <a:lstStyle/>
          <a:p>
            <a:fld id="{34B7E4EF-A1BD-40F4-AB7B-04F084DD991D}" type="slidenum">
              <a:rPr lang="en-US" smtClean="0"/>
              <a:t>21</a:t>
            </a:fld>
            <a:endParaRPr lang="en-US" dirty="0"/>
          </a:p>
        </p:txBody>
      </p:sp>
    </p:spTree>
    <p:extLst>
      <p:ext uri="{BB962C8B-B14F-4D97-AF65-F5344CB8AC3E}">
        <p14:creationId xmlns:p14="http://schemas.microsoft.com/office/powerpoint/2010/main" val="4222878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a:t>1. Face  mask detection problem</a:t>
            </a:r>
          </a:p>
        </p:txBody>
      </p:sp>
      <p:graphicFrame>
        <p:nvGraphicFramePr>
          <p:cNvPr id="17" name="Content Placeholder 2" descr="SmartArt Process Diagram">
            <a:extLst>
              <a:ext uri="{FF2B5EF4-FFF2-40B4-BE49-F238E27FC236}">
                <a16:creationId xmlns:a16="http://schemas.microsoft.com/office/drawing/2014/main" id="{24546E3F-8021-48FA-977A-C011E6BFC263}"/>
              </a:ext>
            </a:extLst>
          </p:cNvPr>
          <p:cNvGraphicFramePr>
            <a:graphicFrameLocks noGrp="1"/>
          </p:cNvGraphicFramePr>
          <p:nvPr>
            <p:ph idx="1"/>
            <p:extLst>
              <p:ext uri="{D42A27DB-BD31-4B8C-83A1-F6EECF244321}">
                <p14:modId xmlns:p14="http://schemas.microsoft.com/office/powerpoint/2010/main" val="3932065601"/>
              </p:ext>
            </p:extLst>
          </p:nvPr>
        </p:nvGraphicFramePr>
        <p:xfrm>
          <a:off x="1838960" y="2015423"/>
          <a:ext cx="8575040" cy="3023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EB775BFD-998F-4575-8602-D3EAE16A538B}"/>
              </a:ext>
            </a:extLst>
          </p:cNvPr>
          <p:cNvSpPr>
            <a:spLocks noGrp="1"/>
          </p:cNvSpPr>
          <p:nvPr>
            <p:ph type="sldNum" sz="quarter" idx="12"/>
          </p:nvPr>
        </p:nvSpPr>
        <p:spPr/>
        <p:txBody>
          <a:bodyPr/>
          <a:lstStyle/>
          <a:p>
            <a:fld id="{34B7E4EF-A1BD-40F4-AB7B-04F084DD991D}" type="slidenum">
              <a:rPr lang="en-US" smtClean="0"/>
              <a:t>3</a:t>
            </a:fld>
            <a:endParaRPr lang="en-US" dirty="0"/>
          </a:p>
        </p:txBody>
      </p:sp>
    </p:spTree>
    <p:extLst>
      <p:ext uri="{BB962C8B-B14F-4D97-AF65-F5344CB8AC3E}">
        <p14:creationId xmlns:p14="http://schemas.microsoft.com/office/powerpoint/2010/main" val="323599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sz="4000"/>
              <a:t>1. Face  mask detection problem</a:t>
            </a:r>
            <a:br>
              <a:rPr lang="en-US"/>
            </a:br>
            <a:r>
              <a:rPr lang="en-US" sz="3200"/>
              <a:t>Block diagram</a:t>
            </a:r>
            <a:endParaRPr lang="en-US"/>
          </a:p>
        </p:txBody>
      </p:sp>
      <p:grpSp>
        <p:nvGrpSpPr>
          <p:cNvPr id="6" name="Group 5">
            <a:extLst>
              <a:ext uri="{FF2B5EF4-FFF2-40B4-BE49-F238E27FC236}">
                <a16:creationId xmlns:a16="http://schemas.microsoft.com/office/drawing/2014/main" id="{F349D317-EE0F-47AC-A347-0245FA8CE3EA}"/>
              </a:ext>
            </a:extLst>
          </p:cNvPr>
          <p:cNvGrpSpPr/>
          <p:nvPr/>
        </p:nvGrpSpPr>
        <p:grpSpPr>
          <a:xfrm>
            <a:off x="1385569" y="2014194"/>
            <a:ext cx="9420862" cy="3444240"/>
            <a:chOff x="816665" y="1692112"/>
            <a:chExt cx="7284728" cy="2246956"/>
          </a:xfrm>
          <a:solidFill>
            <a:schemeClr val="accent5">
              <a:lumMod val="75000"/>
            </a:schemeClr>
          </a:solidFill>
        </p:grpSpPr>
        <p:sp>
          <p:nvSpPr>
            <p:cNvPr id="7" name="Rectangle 6">
              <a:extLst>
                <a:ext uri="{FF2B5EF4-FFF2-40B4-BE49-F238E27FC236}">
                  <a16:creationId xmlns:a16="http://schemas.microsoft.com/office/drawing/2014/main" id="{26DDC125-9079-4DF4-974C-777FA20B06AB}"/>
                </a:ext>
              </a:extLst>
            </p:cNvPr>
            <p:cNvSpPr/>
            <p:nvPr/>
          </p:nvSpPr>
          <p:spPr>
            <a:xfrm>
              <a:off x="816665" y="2385060"/>
              <a:ext cx="1143000" cy="861060"/>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Images</a:t>
              </a:r>
            </a:p>
            <a:p>
              <a:pPr algn="ctr"/>
              <a:r>
                <a:rPr lang="en-US">
                  <a:latin typeface="+mj-lt"/>
                </a:rPr>
                <a:t>(3 classes)</a:t>
              </a:r>
            </a:p>
          </p:txBody>
        </p:sp>
        <p:sp>
          <p:nvSpPr>
            <p:cNvPr id="8" name="Rectangle 7">
              <a:extLst>
                <a:ext uri="{FF2B5EF4-FFF2-40B4-BE49-F238E27FC236}">
                  <a16:creationId xmlns:a16="http://schemas.microsoft.com/office/drawing/2014/main" id="{874933D6-7107-431F-87B6-D452A554476E}"/>
                </a:ext>
              </a:extLst>
            </p:cNvPr>
            <p:cNvSpPr/>
            <p:nvPr/>
          </p:nvSpPr>
          <p:spPr>
            <a:xfrm>
              <a:off x="2283517" y="2385060"/>
              <a:ext cx="1211580" cy="861060"/>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Imbalance </a:t>
              </a:r>
            </a:p>
            <a:p>
              <a:pPr algn="ctr"/>
              <a:r>
                <a:rPr lang="en-US">
                  <a:latin typeface="+mj-lt"/>
                </a:rPr>
                <a:t>processing</a:t>
              </a:r>
            </a:p>
          </p:txBody>
        </p:sp>
        <p:sp>
          <p:nvSpPr>
            <p:cNvPr id="9" name="Rectangle 8">
              <a:extLst>
                <a:ext uri="{FF2B5EF4-FFF2-40B4-BE49-F238E27FC236}">
                  <a16:creationId xmlns:a16="http://schemas.microsoft.com/office/drawing/2014/main" id="{F5AFAF2F-6E1A-406D-97EE-A6C776C43BCD}"/>
                </a:ext>
              </a:extLst>
            </p:cNvPr>
            <p:cNvSpPr/>
            <p:nvPr/>
          </p:nvSpPr>
          <p:spPr>
            <a:xfrm>
              <a:off x="3818949" y="2385060"/>
              <a:ext cx="1211580" cy="861060"/>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Object detection</a:t>
              </a:r>
            </a:p>
          </p:txBody>
        </p:sp>
        <p:cxnSp>
          <p:nvCxnSpPr>
            <p:cNvPr id="10" name="Straight Arrow Connector 9">
              <a:extLst>
                <a:ext uri="{FF2B5EF4-FFF2-40B4-BE49-F238E27FC236}">
                  <a16:creationId xmlns:a16="http://schemas.microsoft.com/office/drawing/2014/main" id="{D99564EF-A5A1-4F5F-9FC0-1B4B5B6C8576}"/>
                </a:ext>
              </a:extLst>
            </p:cNvPr>
            <p:cNvCxnSpPr>
              <a:stCxn id="7" idx="3"/>
              <a:endCxn id="8" idx="1"/>
            </p:cNvCxnSpPr>
            <p:nvPr/>
          </p:nvCxnSpPr>
          <p:spPr>
            <a:xfrm>
              <a:off x="1959665" y="2815590"/>
              <a:ext cx="323852" cy="0"/>
            </a:xfrm>
            <a:prstGeom prst="straightConnector1">
              <a:avLst/>
            </a:prstGeom>
            <a:grpFill/>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0027832-0D1C-4FFF-9AAE-2A72D6C8FAD1}"/>
                </a:ext>
              </a:extLst>
            </p:cNvPr>
            <p:cNvCxnSpPr>
              <a:cxnSpLocks/>
              <a:stCxn id="8" idx="3"/>
            </p:cNvCxnSpPr>
            <p:nvPr/>
          </p:nvCxnSpPr>
          <p:spPr>
            <a:xfrm>
              <a:off x="3495097" y="2815590"/>
              <a:ext cx="323852" cy="0"/>
            </a:xfrm>
            <a:prstGeom prst="straightConnector1">
              <a:avLst/>
            </a:prstGeom>
            <a:grpFill/>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B446A21C-EA25-4443-8286-0757E9C5E0E9}"/>
                </a:ext>
              </a:extLst>
            </p:cNvPr>
            <p:cNvSpPr/>
            <p:nvPr/>
          </p:nvSpPr>
          <p:spPr>
            <a:xfrm>
              <a:off x="5354380" y="1692112"/>
              <a:ext cx="1211579" cy="525758"/>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With mask</a:t>
              </a:r>
            </a:p>
          </p:txBody>
        </p:sp>
        <p:sp>
          <p:nvSpPr>
            <p:cNvPr id="13" name="Rectangle 12">
              <a:extLst>
                <a:ext uri="{FF2B5EF4-FFF2-40B4-BE49-F238E27FC236}">
                  <a16:creationId xmlns:a16="http://schemas.microsoft.com/office/drawing/2014/main" id="{62DFDE52-A08B-4FD8-AE96-F95954A85DDE}"/>
                </a:ext>
              </a:extLst>
            </p:cNvPr>
            <p:cNvSpPr/>
            <p:nvPr/>
          </p:nvSpPr>
          <p:spPr>
            <a:xfrm>
              <a:off x="5354381" y="2552711"/>
              <a:ext cx="1211579" cy="525758"/>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Without mask</a:t>
              </a:r>
            </a:p>
          </p:txBody>
        </p:sp>
        <p:sp>
          <p:nvSpPr>
            <p:cNvPr id="14" name="Rectangle 13">
              <a:extLst>
                <a:ext uri="{FF2B5EF4-FFF2-40B4-BE49-F238E27FC236}">
                  <a16:creationId xmlns:a16="http://schemas.microsoft.com/office/drawing/2014/main" id="{8B3A9597-7298-47A5-8F68-3CACCEEE6CEC}"/>
                </a:ext>
              </a:extLst>
            </p:cNvPr>
            <p:cNvSpPr/>
            <p:nvPr/>
          </p:nvSpPr>
          <p:spPr>
            <a:xfrm>
              <a:off x="5354380" y="3413311"/>
              <a:ext cx="1214060" cy="525757"/>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Mask worn incorrectly</a:t>
              </a:r>
            </a:p>
          </p:txBody>
        </p:sp>
        <p:cxnSp>
          <p:nvCxnSpPr>
            <p:cNvPr id="15" name="Connector: Elbow 14">
              <a:extLst>
                <a:ext uri="{FF2B5EF4-FFF2-40B4-BE49-F238E27FC236}">
                  <a16:creationId xmlns:a16="http://schemas.microsoft.com/office/drawing/2014/main" id="{FD45A1FB-4B89-4B04-8196-0CEFC4B1AC10}"/>
                </a:ext>
              </a:extLst>
            </p:cNvPr>
            <p:cNvCxnSpPr>
              <a:cxnSpLocks/>
              <a:stCxn id="9" idx="3"/>
              <a:endCxn id="12" idx="1"/>
            </p:cNvCxnSpPr>
            <p:nvPr/>
          </p:nvCxnSpPr>
          <p:spPr>
            <a:xfrm flipV="1">
              <a:off x="5030529" y="1954991"/>
              <a:ext cx="323851" cy="860599"/>
            </a:xfrm>
            <a:prstGeom prst="bentConnector3">
              <a:avLst/>
            </a:prstGeom>
            <a:grpFill/>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3110FC-0C04-4834-8635-F989BBB0287A}"/>
                </a:ext>
              </a:extLst>
            </p:cNvPr>
            <p:cNvCxnSpPr>
              <a:cxnSpLocks/>
              <a:stCxn id="9" idx="3"/>
              <a:endCxn id="13" idx="1"/>
            </p:cNvCxnSpPr>
            <p:nvPr/>
          </p:nvCxnSpPr>
          <p:spPr>
            <a:xfrm>
              <a:off x="5030529" y="2815590"/>
              <a:ext cx="323852" cy="0"/>
            </a:xfrm>
            <a:prstGeom prst="straightConnector1">
              <a:avLst/>
            </a:prstGeom>
            <a:grpFill/>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0748E4A4-0CF0-4A40-AFEF-6500A3BA1466}"/>
                </a:ext>
              </a:extLst>
            </p:cNvPr>
            <p:cNvCxnSpPr>
              <a:cxnSpLocks/>
              <a:stCxn id="9" idx="3"/>
              <a:endCxn id="14" idx="1"/>
            </p:cNvCxnSpPr>
            <p:nvPr/>
          </p:nvCxnSpPr>
          <p:spPr>
            <a:xfrm>
              <a:off x="5030528" y="2815590"/>
              <a:ext cx="323852" cy="860599"/>
            </a:xfrm>
            <a:prstGeom prst="bentConnector3">
              <a:avLst/>
            </a:prstGeom>
            <a:grpFill/>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3B4C069-7AB1-42AF-8229-13ACB458A059}"/>
                </a:ext>
              </a:extLst>
            </p:cNvPr>
            <p:cNvSpPr/>
            <p:nvPr/>
          </p:nvSpPr>
          <p:spPr>
            <a:xfrm>
              <a:off x="6958393" y="2385060"/>
              <a:ext cx="1143000" cy="861060"/>
            </a:xfrm>
            <a:prstGeom prst="rect">
              <a:avLst/>
            </a:prstGeom>
            <a:grp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Multiple-object tracking</a:t>
              </a:r>
            </a:p>
          </p:txBody>
        </p:sp>
        <p:cxnSp>
          <p:nvCxnSpPr>
            <p:cNvPr id="20" name="Connector: Elbow 19">
              <a:extLst>
                <a:ext uri="{FF2B5EF4-FFF2-40B4-BE49-F238E27FC236}">
                  <a16:creationId xmlns:a16="http://schemas.microsoft.com/office/drawing/2014/main" id="{06AE7CEA-0E19-4081-8794-654ACDB03D4D}"/>
                </a:ext>
              </a:extLst>
            </p:cNvPr>
            <p:cNvCxnSpPr>
              <a:cxnSpLocks/>
            </p:cNvCxnSpPr>
            <p:nvPr/>
          </p:nvCxnSpPr>
          <p:spPr>
            <a:xfrm flipV="1">
              <a:off x="6568440" y="2815590"/>
              <a:ext cx="389953" cy="923464"/>
            </a:xfrm>
            <a:prstGeom prst="bentConnector3">
              <a:avLst/>
            </a:prstGeom>
            <a:grpFill/>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F5CDE2-857F-4BC3-A484-CAA21BC74C67}"/>
                </a:ext>
              </a:extLst>
            </p:cNvPr>
            <p:cNvCxnSpPr>
              <a:stCxn id="13" idx="3"/>
              <a:endCxn id="19" idx="1"/>
            </p:cNvCxnSpPr>
            <p:nvPr/>
          </p:nvCxnSpPr>
          <p:spPr>
            <a:xfrm>
              <a:off x="6565960" y="2815590"/>
              <a:ext cx="392433" cy="0"/>
            </a:xfrm>
            <a:prstGeom prst="straightConnector1">
              <a:avLst/>
            </a:prstGeom>
            <a:grpFill/>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AB51C88F-858F-4B75-A714-0D7A92555DBF}"/>
              </a:ext>
            </a:extLst>
          </p:cNvPr>
          <p:cNvSpPr txBox="1"/>
          <p:nvPr/>
        </p:nvSpPr>
        <p:spPr>
          <a:xfrm>
            <a:off x="3236595" y="5591111"/>
            <a:ext cx="5718810" cy="400110"/>
          </a:xfrm>
          <a:prstGeom prst="rect">
            <a:avLst/>
          </a:prstGeom>
          <a:noFill/>
        </p:spPr>
        <p:txBody>
          <a:bodyPr wrap="square">
            <a:spAutoFit/>
          </a:bodyPr>
          <a:lstStyle/>
          <a:p>
            <a:pPr algn="ctr"/>
            <a:r>
              <a:rPr lang="en-US" sz="2000" i="1">
                <a:solidFill>
                  <a:schemeClr val="tx1"/>
                </a:solidFill>
                <a:latin typeface="Speak pro" panose="020B0504020101020102" pitchFamily="34" charset="0"/>
              </a:rPr>
              <a:t>Block diagram of face mask detection system</a:t>
            </a:r>
          </a:p>
        </p:txBody>
      </p:sp>
      <p:cxnSp>
        <p:nvCxnSpPr>
          <p:cNvPr id="23" name="Connector: Elbow 22">
            <a:extLst>
              <a:ext uri="{FF2B5EF4-FFF2-40B4-BE49-F238E27FC236}">
                <a16:creationId xmlns:a16="http://schemas.microsoft.com/office/drawing/2014/main" id="{0C5483BB-8D88-4BF9-B93B-9CB005A1AAD1}"/>
              </a:ext>
            </a:extLst>
          </p:cNvPr>
          <p:cNvCxnSpPr>
            <a:cxnSpLocks/>
            <a:stCxn id="12" idx="3"/>
            <a:endCxn id="19" idx="1"/>
          </p:cNvCxnSpPr>
          <p:nvPr/>
        </p:nvCxnSpPr>
        <p:spPr>
          <a:xfrm>
            <a:off x="8820755" y="2417148"/>
            <a:ext cx="507509" cy="1319166"/>
          </a:xfrm>
          <a:prstGeom prst="bentConnector3">
            <a:avLst>
              <a:gd name="adj1" fmla="val 50000"/>
            </a:avLst>
          </a:prstGeom>
          <a:solidFill>
            <a:schemeClr val="accent5">
              <a:lumMod val="75000"/>
            </a:schemeClr>
          </a:solidFill>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Slide Number Placeholder 16">
            <a:extLst>
              <a:ext uri="{FF2B5EF4-FFF2-40B4-BE49-F238E27FC236}">
                <a16:creationId xmlns:a16="http://schemas.microsoft.com/office/drawing/2014/main" id="{5238971E-134D-40DB-9000-61E4D8F0FD09}"/>
              </a:ext>
            </a:extLst>
          </p:cNvPr>
          <p:cNvSpPr>
            <a:spLocks noGrp="1"/>
          </p:cNvSpPr>
          <p:nvPr>
            <p:ph type="sldNum" sz="quarter" idx="12"/>
          </p:nvPr>
        </p:nvSpPr>
        <p:spPr/>
        <p:txBody>
          <a:bodyPr/>
          <a:lstStyle/>
          <a:p>
            <a:fld id="{34B7E4EF-A1BD-40F4-AB7B-04F084DD991D}" type="slidenum">
              <a:rPr lang="en-US" smtClean="0"/>
              <a:t>4</a:t>
            </a:fld>
            <a:endParaRPr lang="en-US" dirty="0"/>
          </a:p>
        </p:txBody>
      </p:sp>
    </p:spTree>
    <p:extLst>
      <p:ext uri="{BB962C8B-B14F-4D97-AF65-F5344CB8AC3E}">
        <p14:creationId xmlns:p14="http://schemas.microsoft.com/office/powerpoint/2010/main" val="1262689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A81F-849D-4587-AC4C-4A11327FE0D7}"/>
              </a:ext>
            </a:extLst>
          </p:cNvPr>
          <p:cNvSpPr>
            <a:spLocks noGrp="1"/>
          </p:cNvSpPr>
          <p:nvPr>
            <p:ph type="title"/>
          </p:nvPr>
        </p:nvSpPr>
        <p:spPr/>
        <p:txBody>
          <a:bodyPr/>
          <a:lstStyle/>
          <a:p>
            <a:r>
              <a:rPr lang="en-US" sz="4000"/>
              <a:t>1. Face  mask detection problem</a:t>
            </a:r>
            <a:br>
              <a:rPr lang="en-US"/>
            </a:br>
            <a:r>
              <a:rPr lang="en-US"/>
              <a:t>      Task assignment</a:t>
            </a:r>
          </a:p>
        </p:txBody>
      </p:sp>
      <p:pic>
        <p:nvPicPr>
          <p:cNvPr id="15" name="Picture 14">
            <a:extLst>
              <a:ext uri="{FF2B5EF4-FFF2-40B4-BE49-F238E27FC236}">
                <a16:creationId xmlns:a16="http://schemas.microsoft.com/office/drawing/2014/main" id="{7CACA033-CE8C-41E6-BC6B-8ACE3A57007B}"/>
              </a:ext>
            </a:extLst>
          </p:cNvPr>
          <p:cNvPicPr>
            <a:picLocks noChangeAspect="1"/>
          </p:cNvPicPr>
          <p:nvPr/>
        </p:nvPicPr>
        <p:blipFill>
          <a:blip r:embed="rId2"/>
          <a:stretch>
            <a:fillRect/>
          </a:stretch>
        </p:blipFill>
        <p:spPr>
          <a:xfrm>
            <a:off x="1066800" y="1981199"/>
            <a:ext cx="10058400" cy="5587627"/>
          </a:xfrm>
          <a:prstGeom prst="rect">
            <a:avLst/>
          </a:prstGeom>
        </p:spPr>
      </p:pic>
      <p:sp>
        <p:nvSpPr>
          <p:cNvPr id="3" name="Slide Number Placeholder 2">
            <a:extLst>
              <a:ext uri="{FF2B5EF4-FFF2-40B4-BE49-F238E27FC236}">
                <a16:creationId xmlns:a16="http://schemas.microsoft.com/office/drawing/2014/main" id="{63FDFAD2-0D35-4ED8-BD9C-A7C419B6CD10}"/>
              </a:ext>
            </a:extLst>
          </p:cNvPr>
          <p:cNvSpPr>
            <a:spLocks noGrp="1"/>
          </p:cNvSpPr>
          <p:nvPr>
            <p:ph type="sldNum" sz="quarter" idx="12"/>
          </p:nvPr>
        </p:nvSpPr>
        <p:spPr/>
        <p:txBody>
          <a:bodyPr/>
          <a:lstStyle/>
          <a:p>
            <a:fld id="{34B7E4EF-A1BD-40F4-AB7B-04F084DD991D}" type="slidenum">
              <a:rPr lang="en-US" smtClean="0"/>
              <a:t>5</a:t>
            </a:fld>
            <a:endParaRPr lang="en-US" dirty="0"/>
          </a:p>
        </p:txBody>
      </p:sp>
    </p:spTree>
    <p:extLst>
      <p:ext uri="{BB962C8B-B14F-4D97-AF65-F5344CB8AC3E}">
        <p14:creationId xmlns:p14="http://schemas.microsoft.com/office/powerpoint/2010/main" val="3446396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0E454D-D610-467E-BB29-921DE27D26C5}"/>
              </a:ext>
            </a:extLst>
          </p:cNvPr>
          <p:cNvSpPr>
            <a:spLocks noGrp="1"/>
          </p:cNvSpPr>
          <p:nvPr>
            <p:ph idx="1"/>
          </p:nvPr>
        </p:nvSpPr>
        <p:spPr>
          <a:xfrm>
            <a:off x="1066800" y="1635760"/>
            <a:ext cx="10058400" cy="4316984"/>
          </a:xfrm>
        </p:spPr>
        <p:txBody>
          <a:bodyPr>
            <a:normAutofit/>
          </a:bodyPr>
          <a:lstStyle/>
          <a:p>
            <a:pPr marL="0" lvl="0" indent="0" algn="l" rtl="0">
              <a:spcBef>
                <a:spcPts val="0"/>
              </a:spcBef>
              <a:spcAft>
                <a:spcPts val="0"/>
              </a:spcAft>
              <a:buNone/>
            </a:pPr>
            <a:r>
              <a:rPr lang="en-US" sz="2400">
                <a:solidFill>
                  <a:srgbClr val="C00000"/>
                </a:solidFill>
              </a:rPr>
              <a:t>853</a:t>
            </a:r>
            <a:r>
              <a:rPr lang="en-US" sz="2400"/>
              <a:t> images</a:t>
            </a:r>
          </a:p>
          <a:p>
            <a:pPr marL="0" lvl="0" indent="0" algn="l" rtl="0">
              <a:spcBef>
                <a:spcPts val="0"/>
              </a:spcBef>
              <a:spcAft>
                <a:spcPts val="0"/>
              </a:spcAft>
              <a:buNone/>
            </a:pPr>
            <a:r>
              <a:rPr lang="en-US" sz="2400">
                <a:solidFill>
                  <a:srgbClr val="C00000"/>
                </a:solidFill>
              </a:rPr>
              <a:t>3 classes</a:t>
            </a:r>
            <a:r>
              <a:rPr lang="en-US" sz="2400"/>
              <a:t>: with mask, without mask, mask worn incorrectly</a:t>
            </a:r>
          </a:p>
          <a:p>
            <a:pPr marL="0" lvl="0" indent="0" algn="l" rtl="0">
              <a:spcBef>
                <a:spcPts val="0"/>
              </a:spcBef>
              <a:spcAft>
                <a:spcPts val="0"/>
              </a:spcAft>
              <a:buNone/>
            </a:pPr>
            <a:r>
              <a:rPr lang="en-US" sz="2400"/>
              <a:t>Bounding boxes: PASCAL VOC format</a:t>
            </a:r>
          </a:p>
          <a:p>
            <a:pPr marL="0" indent="0">
              <a:buNone/>
            </a:pPr>
            <a:endParaRPr lang="en-US" sz="2200"/>
          </a:p>
        </p:txBody>
      </p:sp>
      <p:pic>
        <p:nvPicPr>
          <p:cNvPr id="6" name="Picture 5">
            <a:extLst>
              <a:ext uri="{FF2B5EF4-FFF2-40B4-BE49-F238E27FC236}">
                <a16:creationId xmlns:a16="http://schemas.microsoft.com/office/drawing/2014/main" id="{D3C7389A-2979-4301-9026-9D250EF608D5}"/>
              </a:ext>
            </a:extLst>
          </p:cNvPr>
          <p:cNvPicPr>
            <a:picLocks noChangeAspect="1"/>
          </p:cNvPicPr>
          <p:nvPr/>
        </p:nvPicPr>
        <p:blipFill>
          <a:blip r:embed="rId2"/>
          <a:stretch>
            <a:fillRect/>
          </a:stretch>
        </p:blipFill>
        <p:spPr>
          <a:xfrm>
            <a:off x="2334950" y="3168169"/>
            <a:ext cx="7725300" cy="2090508"/>
          </a:xfrm>
          <a:prstGeom prst="rect">
            <a:avLst/>
          </a:prstGeom>
        </p:spPr>
      </p:pic>
      <p:graphicFrame>
        <p:nvGraphicFramePr>
          <p:cNvPr id="7" name="Table 2">
            <a:extLst>
              <a:ext uri="{FF2B5EF4-FFF2-40B4-BE49-F238E27FC236}">
                <a16:creationId xmlns:a16="http://schemas.microsoft.com/office/drawing/2014/main" id="{E4686FC3-2D0E-4B2C-874D-9D53411DDEDE}"/>
              </a:ext>
            </a:extLst>
          </p:cNvPr>
          <p:cNvGraphicFramePr>
            <a:graphicFrameLocks noGrp="1"/>
          </p:cNvGraphicFramePr>
          <p:nvPr>
            <p:extLst>
              <p:ext uri="{D42A27DB-BD31-4B8C-83A1-F6EECF244321}">
                <p14:modId xmlns:p14="http://schemas.microsoft.com/office/powerpoint/2010/main" val="3689483008"/>
              </p:ext>
            </p:extLst>
          </p:nvPr>
        </p:nvGraphicFramePr>
        <p:xfrm>
          <a:off x="2515021" y="5427132"/>
          <a:ext cx="7161958" cy="936412"/>
        </p:xfrm>
        <a:graphic>
          <a:graphicData uri="http://schemas.openxmlformats.org/drawingml/2006/table">
            <a:tbl>
              <a:tblPr firstRow="1" bandRow="1"/>
              <a:tblGrid>
                <a:gridCol w="2232934">
                  <a:extLst>
                    <a:ext uri="{9D8B030D-6E8A-4147-A177-3AD203B41FA5}">
                      <a16:colId xmlns:a16="http://schemas.microsoft.com/office/drawing/2014/main" val="4089517997"/>
                    </a:ext>
                  </a:extLst>
                </a:gridCol>
                <a:gridCol w="2028834">
                  <a:extLst>
                    <a:ext uri="{9D8B030D-6E8A-4147-A177-3AD203B41FA5}">
                      <a16:colId xmlns:a16="http://schemas.microsoft.com/office/drawing/2014/main" val="320420547"/>
                    </a:ext>
                  </a:extLst>
                </a:gridCol>
                <a:gridCol w="2900190">
                  <a:extLst>
                    <a:ext uri="{9D8B030D-6E8A-4147-A177-3AD203B41FA5}">
                      <a16:colId xmlns:a16="http://schemas.microsoft.com/office/drawing/2014/main" val="204667531"/>
                    </a:ext>
                  </a:extLst>
                </a:gridCol>
              </a:tblGrid>
              <a:tr h="936412">
                <a:tc>
                  <a:txBody>
                    <a:bodyPr/>
                    <a:lstStyle/>
                    <a:p>
                      <a:r>
                        <a:rPr lang="en-US" sz="1600">
                          <a:solidFill>
                            <a:schemeClr val="tx1"/>
                          </a:solidFill>
                          <a:latin typeface="+mn-lt"/>
                        </a:rPr>
                        <a:t>Without_mask: 717</a:t>
                      </a:r>
                    </a:p>
                    <a:p>
                      <a:r>
                        <a:rPr lang="en-US" sz="1600">
                          <a:solidFill>
                            <a:srgbClr val="C00000"/>
                          </a:solidFill>
                          <a:latin typeface="+mn-lt"/>
                        </a:rPr>
                        <a:t>(18%)</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a:solidFill>
                            <a:schemeClr val="tx1"/>
                          </a:solidFill>
                          <a:latin typeface="+mn-lt"/>
                        </a:rPr>
                        <a:t>With_mask: 3232</a:t>
                      </a:r>
                    </a:p>
                    <a:p>
                      <a:r>
                        <a:rPr lang="en-US" sz="1600">
                          <a:solidFill>
                            <a:srgbClr val="C00000"/>
                          </a:solidFill>
                          <a:latin typeface="+mn-lt"/>
                        </a:rPr>
                        <a:t>(79%)</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a:solidFill>
                            <a:schemeClr val="tx1"/>
                          </a:solidFill>
                          <a:latin typeface="+mn-lt"/>
                        </a:rPr>
                        <a:t>Mask_wore_incorrect: 123 </a:t>
                      </a:r>
                      <a:r>
                        <a:rPr lang="en-US" sz="1600">
                          <a:solidFill>
                            <a:srgbClr val="C00000"/>
                          </a:solidFill>
                          <a:latin typeface="+mn-lt"/>
                        </a:rPr>
                        <a:t>(3%)</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742377103"/>
                  </a:ext>
                </a:extLst>
              </a:tr>
            </a:tbl>
          </a:graphicData>
        </a:graphic>
      </p:graphicFrame>
      <p:sp>
        <p:nvSpPr>
          <p:cNvPr id="8" name="Title 1">
            <a:extLst>
              <a:ext uri="{FF2B5EF4-FFF2-40B4-BE49-F238E27FC236}">
                <a16:creationId xmlns:a16="http://schemas.microsoft.com/office/drawing/2014/main" id="{55A422D5-F102-4AD4-A44E-89CB91510E78}"/>
              </a:ext>
            </a:extLst>
          </p:cNvPr>
          <p:cNvSpPr>
            <a:spLocks noGrp="1"/>
          </p:cNvSpPr>
          <p:nvPr>
            <p:ph type="title"/>
          </p:nvPr>
        </p:nvSpPr>
        <p:spPr>
          <a:xfrm>
            <a:off x="1066800" y="642594"/>
            <a:ext cx="10058400" cy="1371600"/>
          </a:xfrm>
        </p:spPr>
        <p:txBody>
          <a:bodyPr/>
          <a:lstStyle/>
          <a:p>
            <a:r>
              <a:rPr lang="en-US"/>
              <a:t>2. Imbalance processing</a:t>
            </a:r>
          </a:p>
        </p:txBody>
      </p:sp>
      <p:sp>
        <p:nvSpPr>
          <p:cNvPr id="2" name="Slide Number Placeholder 1">
            <a:extLst>
              <a:ext uri="{FF2B5EF4-FFF2-40B4-BE49-F238E27FC236}">
                <a16:creationId xmlns:a16="http://schemas.microsoft.com/office/drawing/2014/main" id="{837281F0-4FE8-4281-A5B0-3768046DA5D8}"/>
              </a:ext>
            </a:extLst>
          </p:cNvPr>
          <p:cNvSpPr>
            <a:spLocks noGrp="1"/>
          </p:cNvSpPr>
          <p:nvPr>
            <p:ph type="sldNum" sz="quarter" idx="12"/>
          </p:nvPr>
        </p:nvSpPr>
        <p:spPr/>
        <p:txBody>
          <a:bodyPr/>
          <a:lstStyle/>
          <a:p>
            <a:fld id="{34B7E4EF-A1BD-40F4-AB7B-04F084DD991D}" type="slidenum">
              <a:rPr lang="en-US" smtClean="0"/>
              <a:t>6</a:t>
            </a:fld>
            <a:endParaRPr lang="en-US" dirty="0"/>
          </a:p>
        </p:txBody>
      </p:sp>
    </p:spTree>
    <p:extLst>
      <p:ext uri="{BB962C8B-B14F-4D97-AF65-F5344CB8AC3E}">
        <p14:creationId xmlns:p14="http://schemas.microsoft.com/office/powerpoint/2010/main" val="118241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2774EA-2C66-4AAB-B93E-51414A159E05}"/>
              </a:ext>
            </a:extLst>
          </p:cNvPr>
          <p:cNvSpPr>
            <a:spLocks noGrp="1"/>
          </p:cNvSpPr>
          <p:nvPr>
            <p:ph type="title"/>
          </p:nvPr>
        </p:nvSpPr>
        <p:spPr>
          <a:xfrm>
            <a:off x="1066800" y="642594"/>
            <a:ext cx="10058400" cy="1371600"/>
          </a:xfrm>
        </p:spPr>
        <p:txBody>
          <a:bodyPr/>
          <a:lstStyle/>
          <a:p>
            <a:r>
              <a:rPr lang="en-US"/>
              <a:t>2. Imbalance processing</a:t>
            </a:r>
          </a:p>
        </p:txBody>
      </p:sp>
      <p:grpSp>
        <p:nvGrpSpPr>
          <p:cNvPr id="4" name="Group 3">
            <a:extLst>
              <a:ext uri="{FF2B5EF4-FFF2-40B4-BE49-F238E27FC236}">
                <a16:creationId xmlns:a16="http://schemas.microsoft.com/office/drawing/2014/main" id="{1AFB57B6-CA4B-4F3D-B371-1FB0060ED6BE}"/>
              </a:ext>
            </a:extLst>
          </p:cNvPr>
          <p:cNvGrpSpPr/>
          <p:nvPr/>
        </p:nvGrpSpPr>
        <p:grpSpPr>
          <a:xfrm>
            <a:off x="1239520" y="1892274"/>
            <a:ext cx="9712960" cy="3401379"/>
            <a:chOff x="580446" y="1764188"/>
            <a:chExt cx="8345990" cy="2799335"/>
          </a:xfrm>
        </p:grpSpPr>
        <p:pic>
          <p:nvPicPr>
            <p:cNvPr id="7" name="Picture 6">
              <a:extLst>
                <a:ext uri="{FF2B5EF4-FFF2-40B4-BE49-F238E27FC236}">
                  <a16:creationId xmlns:a16="http://schemas.microsoft.com/office/drawing/2014/main" id="{E64C3D8E-FDA4-4165-8EE0-A55DC688AFBE}"/>
                </a:ext>
              </a:extLst>
            </p:cNvPr>
            <p:cNvPicPr>
              <a:picLocks noChangeAspect="1"/>
            </p:cNvPicPr>
            <p:nvPr/>
          </p:nvPicPr>
          <p:blipFill>
            <a:blip r:embed="rId2"/>
            <a:stretch>
              <a:fillRect/>
            </a:stretch>
          </p:blipFill>
          <p:spPr>
            <a:xfrm>
              <a:off x="580446" y="1764189"/>
              <a:ext cx="3830728" cy="2799334"/>
            </a:xfrm>
            <a:prstGeom prst="rect">
              <a:avLst/>
            </a:prstGeom>
          </p:spPr>
        </p:pic>
        <p:pic>
          <p:nvPicPr>
            <p:cNvPr id="8" name="Picture 7">
              <a:extLst>
                <a:ext uri="{FF2B5EF4-FFF2-40B4-BE49-F238E27FC236}">
                  <a16:creationId xmlns:a16="http://schemas.microsoft.com/office/drawing/2014/main" id="{3552538E-8490-4C17-8C54-7630F1C17A06}"/>
                </a:ext>
              </a:extLst>
            </p:cNvPr>
            <p:cNvPicPr>
              <a:picLocks noChangeAspect="1"/>
            </p:cNvPicPr>
            <p:nvPr/>
          </p:nvPicPr>
          <p:blipFill>
            <a:blip r:embed="rId3"/>
            <a:stretch>
              <a:fillRect/>
            </a:stretch>
          </p:blipFill>
          <p:spPr>
            <a:xfrm>
              <a:off x="4434945" y="1764189"/>
              <a:ext cx="2336674" cy="2799334"/>
            </a:xfrm>
            <a:prstGeom prst="rect">
              <a:avLst/>
            </a:prstGeom>
          </p:spPr>
        </p:pic>
        <p:pic>
          <p:nvPicPr>
            <p:cNvPr id="9" name="Picture 8">
              <a:extLst>
                <a:ext uri="{FF2B5EF4-FFF2-40B4-BE49-F238E27FC236}">
                  <a16:creationId xmlns:a16="http://schemas.microsoft.com/office/drawing/2014/main" id="{DA55740F-215F-409D-8100-9FD216CDA760}"/>
                </a:ext>
              </a:extLst>
            </p:cNvPr>
            <p:cNvPicPr>
              <a:picLocks noChangeAspect="1"/>
            </p:cNvPicPr>
            <p:nvPr/>
          </p:nvPicPr>
          <p:blipFill>
            <a:blip r:embed="rId4"/>
            <a:stretch>
              <a:fillRect/>
            </a:stretch>
          </p:blipFill>
          <p:spPr>
            <a:xfrm>
              <a:off x="6795390" y="1764188"/>
              <a:ext cx="2131046" cy="2799334"/>
            </a:xfrm>
            <a:prstGeom prst="rect">
              <a:avLst/>
            </a:prstGeom>
          </p:spPr>
        </p:pic>
      </p:grpSp>
      <p:sp>
        <p:nvSpPr>
          <p:cNvPr id="24" name="TextBox 23">
            <a:extLst>
              <a:ext uri="{FF2B5EF4-FFF2-40B4-BE49-F238E27FC236}">
                <a16:creationId xmlns:a16="http://schemas.microsoft.com/office/drawing/2014/main" id="{4A953BF9-C834-42EF-A9C4-BF48271CA45F}"/>
              </a:ext>
            </a:extLst>
          </p:cNvPr>
          <p:cNvSpPr txBox="1"/>
          <p:nvPr/>
        </p:nvSpPr>
        <p:spPr>
          <a:xfrm>
            <a:off x="3236595" y="5591111"/>
            <a:ext cx="5718810" cy="400110"/>
          </a:xfrm>
          <a:prstGeom prst="rect">
            <a:avLst/>
          </a:prstGeom>
          <a:noFill/>
        </p:spPr>
        <p:txBody>
          <a:bodyPr wrap="square">
            <a:spAutoFit/>
          </a:bodyPr>
          <a:lstStyle/>
          <a:p>
            <a:pPr algn="ctr"/>
            <a:r>
              <a:rPr lang="en-US" sz="2000" i="1">
                <a:solidFill>
                  <a:schemeClr val="tx1"/>
                </a:solidFill>
                <a:latin typeface="Speak pro" panose="020B0504020101020102" pitchFamily="34" charset="0"/>
              </a:rPr>
              <a:t>Original dataset</a:t>
            </a:r>
          </a:p>
        </p:txBody>
      </p:sp>
      <p:sp>
        <p:nvSpPr>
          <p:cNvPr id="2" name="Slide Number Placeholder 1">
            <a:extLst>
              <a:ext uri="{FF2B5EF4-FFF2-40B4-BE49-F238E27FC236}">
                <a16:creationId xmlns:a16="http://schemas.microsoft.com/office/drawing/2014/main" id="{DECA8987-5276-4C15-8738-BBF446C101E7}"/>
              </a:ext>
            </a:extLst>
          </p:cNvPr>
          <p:cNvSpPr>
            <a:spLocks noGrp="1"/>
          </p:cNvSpPr>
          <p:nvPr>
            <p:ph type="sldNum" sz="quarter" idx="12"/>
          </p:nvPr>
        </p:nvSpPr>
        <p:spPr/>
        <p:txBody>
          <a:bodyPr/>
          <a:lstStyle/>
          <a:p>
            <a:fld id="{34B7E4EF-A1BD-40F4-AB7B-04F084DD991D}" type="slidenum">
              <a:rPr lang="en-US" smtClean="0"/>
              <a:t>7</a:t>
            </a:fld>
            <a:endParaRPr lang="en-US" dirty="0"/>
          </a:p>
        </p:txBody>
      </p:sp>
    </p:spTree>
    <p:extLst>
      <p:ext uri="{BB962C8B-B14F-4D97-AF65-F5344CB8AC3E}">
        <p14:creationId xmlns:p14="http://schemas.microsoft.com/office/powerpoint/2010/main" val="1802246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2774EA-2C66-4AAB-B93E-51414A159E05}"/>
              </a:ext>
            </a:extLst>
          </p:cNvPr>
          <p:cNvSpPr>
            <a:spLocks noGrp="1"/>
          </p:cNvSpPr>
          <p:nvPr>
            <p:ph type="title"/>
          </p:nvPr>
        </p:nvSpPr>
        <p:spPr>
          <a:xfrm>
            <a:off x="1066800" y="642594"/>
            <a:ext cx="10058400" cy="1371600"/>
          </a:xfrm>
        </p:spPr>
        <p:txBody>
          <a:bodyPr/>
          <a:lstStyle/>
          <a:p>
            <a:r>
              <a:rPr lang="en-US"/>
              <a:t>2. Imbalance processing</a:t>
            </a:r>
            <a:br>
              <a:rPr lang="en-US"/>
            </a:br>
            <a:r>
              <a:rPr lang="en-US" sz="3200"/>
              <a:t>Colect more data</a:t>
            </a:r>
            <a:endParaRPr lang="en-US"/>
          </a:p>
        </p:txBody>
      </p:sp>
      <p:grpSp>
        <p:nvGrpSpPr>
          <p:cNvPr id="11" name="Group 10">
            <a:extLst>
              <a:ext uri="{FF2B5EF4-FFF2-40B4-BE49-F238E27FC236}">
                <a16:creationId xmlns:a16="http://schemas.microsoft.com/office/drawing/2014/main" id="{845550BF-26AD-4AA9-A87C-F0D21923A827}"/>
              </a:ext>
            </a:extLst>
          </p:cNvPr>
          <p:cNvGrpSpPr/>
          <p:nvPr/>
        </p:nvGrpSpPr>
        <p:grpSpPr>
          <a:xfrm>
            <a:off x="1549400" y="2014194"/>
            <a:ext cx="9093200" cy="3576917"/>
            <a:chOff x="986162" y="1734529"/>
            <a:chExt cx="8401034" cy="2934369"/>
          </a:xfrm>
        </p:grpSpPr>
        <p:pic>
          <p:nvPicPr>
            <p:cNvPr id="3" name="Picture 2">
              <a:extLst>
                <a:ext uri="{FF2B5EF4-FFF2-40B4-BE49-F238E27FC236}">
                  <a16:creationId xmlns:a16="http://schemas.microsoft.com/office/drawing/2014/main" id="{3B982245-9ADE-4AAD-A4BB-3461E243BDC7}"/>
                </a:ext>
              </a:extLst>
            </p:cNvPr>
            <p:cNvPicPr>
              <a:picLocks noChangeAspect="1"/>
            </p:cNvPicPr>
            <p:nvPr/>
          </p:nvPicPr>
          <p:blipFill>
            <a:blip r:embed="rId2"/>
            <a:stretch>
              <a:fillRect/>
            </a:stretch>
          </p:blipFill>
          <p:spPr>
            <a:xfrm>
              <a:off x="5385784" y="1734529"/>
              <a:ext cx="4001412" cy="2934369"/>
            </a:xfrm>
            <a:prstGeom prst="rect">
              <a:avLst/>
            </a:prstGeom>
          </p:spPr>
        </p:pic>
        <p:pic>
          <p:nvPicPr>
            <p:cNvPr id="5" name="Picture 4">
              <a:extLst>
                <a:ext uri="{FF2B5EF4-FFF2-40B4-BE49-F238E27FC236}">
                  <a16:creationId xmlns:a16="http://schemas.microsoft.com/office/drawing/2014/main" id="{293D0EA6-34B1-4E36-A71E-F88CDBFC7ADE}"/>
                </a:ext>
              </a:extLst>
            </p:cNvPr>
            <p:cNvPicPr>
              <a:picLocks noChangeAspect="1"/>
            </p:cNvPicPr>
            <p:nvPr/>
          </p:nvPicPr>
          <p:blipFill>
            <a:blip r:embed="rId3"/>
            <a:stretch>
              <a:fillRect/>
            </a:stretch>
          </p:blipFill>
          <p:spPr>
            <a:xfrm>
              <a:off x="986162" y="1734529"/>
              <a:ext cx="4318984" cy="2934369"/>
            </a:xfrm>
            <a:prstGeom prst="rect">
              <a:avLst/>
            </a:prstGeom>
          </p:spPr>
        </p:pic>
      </p:grpSp>
      <p:sp>
        <p:nvSpPr>
          <p:cNvPr id="9" name="TextBox 8">
            <a:extLst>
              <a:ext uri="{FF2B5EF4-FFF2-40B4-BE49-F238E27FC236}">
                <a16:creationId xmlns:a16="http://schemas.microsoft.com/office/drawing/2014/main" id="{3B6A362F-0874-41A8-B1D6-2AFE47831395}"/>
              </a:ext>
            </a:extLst>
          </p:cNvPr>
          <p:cNvSpPr txBox="1"/>
          <p:nvPr/>
        </p:nvSpPr>
        <p:spPr>
          <a:xfrm>
            <a:off x="3236595" y="5591111"/>
            <a:ext cx="5718810" cy="400110"/>
          </a:xfrm>
          <a:prstGeom prst="rect">
            <a:avLst/>
          </a:prstGeom>
          <a:noFill/>
        </p:spPr>
        <p:txBody>
          <a:bodyPr wrap="square">
            <a:spAutoFit/>
          </a:bodyPr>
          <a:lstStyle/>
          <a:p>
            <a:pPr algn="ctr"/>
            <a:r>
              <a:rPr lang="en-US" sz="2000" i="1">
                <a:solidFill>
                  <a:schemeClr val="tx1"/>
                </a:solidFill>
                <a:latin typeface="Speak pro" panose="020B0504020101020102" pitchFamily="34" charset="0"/>
              </a:rPr>
              <a:t>Collected dataset</a:t>
            </a:r>
          </a:p>
        </p:txBody>
      </p:sp>
      <p:sp>
        <p:nvSpPr>
          <p:cNvPr id="2" name="Slide Number Placeholder 1">
            <a:extLst>
              <a:ext uri="{FF2B5EF4-FFF2-40B4-BE49-F238E27FC236}">
                <a16:creationId xmlns:a16="http://schemas.microsoft.com/office/drawing/2014/main" id="{85BA64FA-F649-4BF8-9A0D-930AFD4CC8A4}"/>
              </a:ext>
            </a:extLst>
          </p:cNvPr>
          <p:cNvSpPr>
            <a:spLocks noGrp="1"/>
          </p:cNvSpPr>
          <p:nvPr>
            <p:ph type="sldNum" sz="quarter" idx="12"/>
          </p:nvPr>
        </p:nvSpPr>
        <p:spPr/>
        <p:txBody>
          <a:bodyPr/>
          <a:lstStyle/>
          <a:p>
            <a:fld id="{34B7E4EF-A1BD-40F4-AB7B-04F084DD991D}" type="slidenum">
              <a:rPr lang="en-US" smtClean="0"/>
              <a:t>8</a:t>
            </a:fld>
            <a:endParaRPr lang="en-US" dirty="0"/>
          </a:p>
        </p:txBody>
      </p:sp>
    </p:spTree>
    <p:extLst>
      <p:ext uri="{BB962C8B-B14F-4D97-AF65-F5344CB8AC3E}">
        <p14:creationId xmlns:p14="http://schemas.microsoft.com/office/powerpoint/2010/main" val="4119601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2774EA-2C66-4AAB-B93E-51414A159E05}"/>
              </a:ext>
            </a:extLst>
          </p:cNvPr>
          <p:cNvSpPr>
            <a:spLocks noGrp="1"/>
          </p:cNvSpPr>
          <p:nvPr>
            <p:ph type="title"/>
          </p:nvPr>
        </p:nvSpPr>
        <p:spPr>
          <a:xfrm>
            <a:off x="1066800" y="642594"/>
            <a:ext cx="10058400" cy="1371600"/>
          </a:xfrm>
        </p:spPr>
        <p:txBody>
          <a:bodyPr/>
          <a:lstStyle/>
          <a:p>
            <a:r>
              <a:rPr lang="en-US"/>
              <a:t>2. Imbalance processing</a:t>
            </a:r>
            <a:br>
              <a:rPr lang="en-US"/>
            </a:br>
            <a:r>
              <a:rPr lang="en-US" sz="3200"/>
              <a:t>Colect more data</a:t>
            </a:r>
            <a:endParaRPr lang="en-US"/>
          </a:p>
        </p:txBody>
      </p:sp>
      <p:grpSp>
        <p:nvGrpSpPr>
          <p:cNvPr id="16" name="Group 15">
            <a:extLst>
              <a:ext uri="{FF2B5EF4-FFF2-40B4-BE49-F238E27FC236}">
                <a16:creationId xmlns:a16="http://schemas.microsoft.com/office/drawing/2014/main" id="{B9C313A1-6419-4373-BBF4-767BD727B0E4}"/>
              </a:ext>
            </a:extLst>
          </p:cNvPr>
          <p:cNvGrpSpPr/>
          <p:nvPr/>
        </p:nvGrpSpPr>
        <p:grpSpPr>
          <a:xfrm>
            <a:off x="1066800" y="1936026"/>
            <a:ext cx="9746065" cy="3655085"/>
            <a:chOff x="1137920" y="2560321"/>
            <a:chExt cx="9746065" cy="3655085"/>
          </a:xfrm>
        </p:grpSpPr>
        <p:pic>
          <p:nvPicPr>
            <p:cNvPr id="12" name="Picture 11">
              <a:extLst>
                <a:ext uri="{FF2B5EF4-FFF2-40B4-BE49-F238E27FC236}">
                  <a16:creationId xmlns:a16="http://schemas.microsoft.com/office/drawing/2014/main" id="{4C7FCFE3-A17B-4CCF-BF1C-1FA855182E44}"/>
                </a:ext>
              </a:extLst>
            </p:cNvPr>
            <p:cNvPicPr>
              <a:picLocks noChangeAspect="1"/>
            </p:cNvPicPr>
            <p:nvPr/>
          </p:nvPicPr>
          <p:blipFill>
            <a:blip r:embed="rId2"/>
            <a:stretch>
              <a:fillRect/>
            </a:stretch>
          </p:blipFill>
          <p:spPr>
            <a:xfrm>
              <a:off x="1137920" y="2560321"/>
              <a:ext cx="6246697" cy="3615567"/>
            </a:xfrm>
            <a:prstGeom prst="rect">
              <a:avLst/>
            </a:prstGeom>
          </p:spPr>
        </p:pic>
        <p:pic>
          <p:nvPicPr>
            <p:cNvPr id="14" name="Picture 13">
              <a:extLst>
                <a:ext uri="{FF2B5EF4-FFF2-40B4-BE49-F238E27FC236}">
                  <a16:creationId xmlns:a16="http://schemas.microsoft.com/office/drawing/2014/main" id="{AFC4F42A-F890-40BF-B5FB-C9075FAF2DDC}"/>
                </a:ext>
              </a:extLst>
            </p:cNvPr>
            <p:cNvPicPr>
              <a:picLocks noChangeAspect="1"/>
            </p:cNvPicPr>
            <p:nvPr/>
          </p:nvPicPr>
          <p:blipFill>
            <a:blip r:embed="rId3"/>
            <a:stretch>
              <a:fillRect/>
            </a:stretch>
          </p:blipFill>
          <p:spPr>
            <a:xfrm>
              <a:off x="7424936" y="2599839"/>
              <a:ext cx="3459049" cy="3615567"/>
            </a:xfrm>
            <a:prstGeom prst="rect">
              <a:avLst/>
            </a:prstGeom>
          </p:spPr>
        </p:pic>
      </p:grpSp>
      <p:sp>
        <p:nvSpPr>
          <p:cNvPr id="18" name="TextBox 17">
            <a:extLst>
              <a:ext uri="{FF2B5EF4-FFF2-40B4-BE49-F238E27FC236}">
                <a16:creationId xmlns:a16="http://schemas.microsoft.com/office/drawing/2014/main" id="{95451E6F-5C2A-46D9-BBF3-5983BCCA8414}"/>
              </a:ext>
            </a:extLst>
          </p:cNvPr>
          <p:cNvSpPr txBox="1"/>
          <p:nvPr/>
        </p:nvSpPr>
        <p:spPr>
          <a:xfrm>
            <a:off x="3236595" y="5591111"/>
            <a:ext cx="5718810" cy="400110"/>
          </a:xfrm>
          <a:prstGeom prst="rect">
            <a:avLst/>
          </a:prstGeom>
          <a:noFill/>
        </p:spPr>
        <p:txBody>
          <a:bodyPr wrap="square">
            <a:spAutoFit/>
          </a:bodyPr>
          <a:lstStyle/>
          <a:p>
            <a:pPr algn="ctr"/>
            <a:r>
              <a:rPr lang="en-US" sz="2000" i="1">
                <a:solidFill>
                  <a:schemeClr val="tx1"/>
                </a:solidFill>
                <a:latin typeface="Speak pro" panose="020B0504020101020102" pitchFamily="34" charset="0"/>
              </a:rPr>
              <a:t>Collected dataset</a:t>
            </a:r>
          </a:p>
        </p:txBody>
      </p:sp>
      <p:sp>
        <p:nvSpPr>
          <p:cNvPr id="2" name="Slide Number Placeholder 1">
            <a:extLst>
              <a:ext uri="{FF2B5EF4-FFF2-40B4-BE49-F238E27FC236}">
                <a16:creationId xmlns:a16="http://schemas.microsoft.com/office/drawing/2014/main" id="{36B883BF-555F-4708-9D67-ADE0445C9CE4}"/>
              </a:ext>
            </a:extLst>
          </p:cNvPr>
          <p:cNvSpPr>
            <a:spLocks noGrp="1"/>
          </p:cNvSpPr>
          <p:nvPr>
            <p:ph type="sldNum" sz="quarter" idx="12"/>
          </p:nvPr>
        </p:nvSpPr>
        <p:spPr/>
        <p:txBody>
          <a:bodyPr/>
          <a:lstStyle/>
          <a:p>
            <a:fld id="{34B7E4EF-A1BD-40F4-AB7B-04F084DD991D}" type="slidenum">
              <a:rPr lang="en-US" smtClean="0"/>
              <a:t>9</a:t>
            </a:fld>
            <a:endParaRPr lang="en-US" dirty="0"/>
          </a:p>
        </p:txBody>
      </p:sp>
    </p:spTree>
    <p:extLst>
      <p:ext uri="{BB962C8B-B14F-4D97-AF65-F5344CB8AC3E}">
        <p14:creationId xmlns:p14="http://schemas.microsoft.com/office/powerpoint/2010/main" val="14523628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ppt/theme/themeOverride2.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A7E801FBF5544C9C99F8D24616EBE1" ma:contentTypeVersion="2" ma:contentTypeDescription="Create a new document." ma:contentTypeScope="" ma:versionID="4174e7d33e1b42bbf0cd9e9bd8824d0f">
  <xsd:schema xmlns:xsd="http://www.w3.org/2001/XMLSchema" xmlns:xs="http://www.w3.org/2001/XMLSchema" xmlns:p="http://schemas.microsoft.com/office/2006/metadata/properties" xmlns:ns2="90a08557-11ca-40de-8033-4130a64d434e" targetNamespace="http://schemas.microsoft.com/office/2006/metadata/properties" ma:root="true" ma:fieldsID="d1d4fd804c35ba238aec5089a85d589b" ns2:_="">
    <xsd:import namespace="90a08557-11ca-40de-8033-4130a64d434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a08557-11ca-40de-8033-4130a64d43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490218-F542-454A-8651-1F7941FDA6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a08557-11ca-40de-8033-4130a64d43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4385B8C-3890-4E58-B0BD-1C8BE19C0E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7443B73-E659-412B-AD49-3EDC60276A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TM78829772</Template>
  <TotalTime>1689</TotalTime>
  <Words>1091</Words>
  <Application>Microsoft Office PowerPoint</Application>
  <PresentationFormat>Widescreen</PresentationFormat>
  <Paragraphs>135</Paragraphs>
  <Slides>21</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Cambria Math</vt:lpstr>
      <vt:lpstr>Garamond</vt:lpstr>
      <vt:lpstr>Sagona Book</vt:lpstr>
      <vt:lpstr>Sagona ExtraLight</vt:lpstr>
      <vt:lpstr>Speak pro</vt:lpstr>
      <vt:lpstr>Wingdings</vt:lpstr>
      <vt:lpstr>SavonVTI</vt:lpstr>
      <vt:lpstr>FACE MASK DETECTION</vt:lpstr>
      <vt:lpstr>Content</vt:lpstr>
      <vt:lpstr>1. Face  mask detection problem</vt:lpstr>
      <vt:lpstr>1. Face  mask detection problem Block diagram</vt:lpstr>
      <vt:lpstr>1. Face  mask detection problem       Task assignment</vt:lpstr>
      <vt:lpstr>2. Imbalance processing</vt:lpstr>
      <vt:lpstr>2. Imbalance processing</vt:lpstr>
      <vt:lpstr>2. Imbalance processing Colect more data</vt:lpstr>
      <vt:lpstr>2. Imbalance processing Colect more data</vt:lpstr>
      <vt:lpstr>2. Imbalance processing Data augmentation</vt:lpstr>
      <vt:lpstr>2. Imbalance processing Data augmentation</vt:lpstr>
      <vt:lpstr>2. Imbalance processing</vt:lpstr>
      <vt:lpstr>3. Object detection Why YOLO?</vt:lpstr>
      <vt:lpstr>3. Object detection Why YOLOv4?</vt:lpstr>
      <vt:lpstr>3. Object detection Why Tiny-YOLOv4?</vt:lpstr>
      <vt:lpstr>4. Object tracking</vt:lpstr>
      <vt:lpstr>4. Object tracking</vt:lpstr>
      <vt:lpstr>4. Object tracking</vt:lpstr>
      <vt:lpstr>4. Object tracking</vt:lpstr>
      <vt:lpstr>PowerPoint Presentation</vt:lpstr>
      <vt:lpstr>5. Model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
  <cp:lastModifiedBy>Vương Đăng Huy (VNCDLL-CTÐTKSAI)</cp:lastModifiedBy>
  <cp:revision>46</cp:revision>
  <dcterms:created xsi:type="dcterms:W3CDTF">2021-02-23T03:20:33Z</dcterms:created>
  <dcterms:modified xsi:type="dcterms:W3CDTF">2021-02-25T02:31:48Z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0x0101001DA7E801FBF5544C9C99F8D24616EBE1</vt:lpwstr>
  </property>
</Properties>
</file>